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sldIdLst>
    <p:sldId id="256" r:id="rId6"/>
    <p:sldId id="295" r:id="rId7"/>
    <p:sldId id="257" r:id="rId8"/>
    <p:sldId id="296"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8" r:id="rId47"/>
    <p:sldId id="300" r:id="rId48"/>
    <p:sldId id="299" r:id="rId49"/>
  </p:sldIdLst>
  <p:sldSz cx="9144000" cy="6858000" type="screen4x3"/>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284" y="-5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1792440" y="536724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28" name="PlaceHolder 3"/>
          <p:cNvSpPr>
            <a:spLocks noGrp="1"/>
          </p:cNvSpPr>
          <p:nvPr>
            <p:ph/>
          </p:nvPr>
        </p:nvSpPr>
        <p:spPr>
          <a:xfrm>
            <a:off x="1792440" y="578772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31"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32" name="PlaceHolder 4"/>
          <p:cNvSpPr>
            <a:spLocks noGrp="1"/>
          </p:cNvSpPr>
          <p:nvPr>
            <p:ph/>
          </p:nvPr>
        </p:nvSpPr>
        <p:spPr>
          <a:xfrm>
            <a:off x="179244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33" name="PlaceHolder 5"/>
          <p:cNvSpPr>
            <a:spLocks noGrp="1"/>
          </p:cNvSpPr>
          <p:nvPr>
            <p:ph/>
          </p:nvPr>
        </p:nvSpPr>
        <p:spPr>
          <a:xfrm>
            <a:off x="460368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179244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36" name="PlaceHolder 3"/>
          <p:cNvSpPr>
            <a:spLocks noGrp="1"/>
          </p:cNvSpPr>
          <p:nvPr>
            <p:ph/>
          </p:nvPr>
        </p:nvSpPr>
        <p:spPr>
          <a:xfrm>
            <a:off x="364716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37" name="PlaceHolder 4"/>
          <p:cNvSpPr>
            <a:spLocks noGrp="1"/>
          </p:cNvSpPr>
          <p:nvPr>
            <p:ph/>
          </p:nvPr>
        </p:nvSpPr>
        <p:spPr>
          <a:xfrm>
            <a:off x="550224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38" name="PlaceHolder 5"/>
          <p:cNvSpPr>
            <a:spLocks noGrp="1"/>
          </p:cNvSpPr>
          <p:nvPr>
            <p:ph/>
          </p:nvPr>
        </p:nvSpPr>
        <p:spPr>
          <a:xfrm>
            <a:off x="179244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39" name="PlaceHolder 6"/>
          <p:cNvSpPr>
            <a:spLocks noGrp="1"/>
          </p:cNvSpPr>
          <p:nvPr>
            <p:ph/>
          </p:nvPr>
        </p:nvSpPr>
        <p:spPr>
          <a:xfrm>
            <a:off x="364716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40" name="PlaceHolder 7"/>
          <p:cNvSpPr>
            <a:spLocks noGrp="1"/>
          </p:cNvSpPr>
          <p:nvPr>
            <p:ph/>
          </p:nvPr>
        </p:nvSpPr>
        <p:spPr>
          <a:xfrm>
            <a:off x="550224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48" name="PlaceHolder 2"/>
          <p:cNvSpPr>
            <a:spLocks noGrp="1"/>
          </p:cNvSpPr>
          <p:nvPr>
            <p:ph type="subTitle"/>
          </p:nvPr>
        </p:nvSpPr>
        <p:spPr>
          <a:xfrm>
            <a:off x="1792440" y="5367240"/>
            <a:ext cx="5486040" cy="80460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50" name="PlaceHolder 2"/>
          <p:cNvSpPr>
            <a:spLocks noGrp="1"/>
          </p:cNvSpPr>
          <p:nvPr>
            <p:ph/>
          </p:nvPr>
        </p:nvSpPr>
        <p:spPr>
          <a:xfrm>
            <a:off x="1792440" y="5367240"/>
            <a:ext cx="5486040" cy="80460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52"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53"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792440" y="4800600"/>
            <a:ext cx="5486040" cy="262620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57"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58"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59" name="PlaceHolder 4"/>
          <p:cNvSpPr>
            <a:spLocks noGrp="1"/>
          </p:cNvSpPr>
          <p:nvPr>
            <p:ph/>
          </p:nvPr>
        </p:nvSpPr>
        <p:spPr>
          <a:xfrm>
            <a:off x="179244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1792440" y="5367240"/>
            <a:ext cx="5486040" cy="80460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1"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62"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63" name="PlaceHolder 4"/>
          <p:cNvSpPr>
            <a:spLocks noGrp="1"/>
          </p:cNvSpPr>
          <p:nvPr>
            <p:ph/>
          </p:nvPr>
        </p:nvSpPr>
        <p:spPr>
          <a:xfrm>
            <a:off x="460368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5"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66"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67" name="PlaceHolder 4"/>
          <p:cNvSpPr>
            <a:spLocks noGrp="1"/>
          </p:cNvSpPr>
          <p:nvPr>
            <p:ph/>
          </p:nvPr>
        </p:nvSpPr>
        <p:spPr>
          <a:xfrm>
            <a:off x="1792440" y="578772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9" name="PlaceHolder 2"/>
          <p:cNvSpPr>
            <a:spLocks noGrp="1"/>
          </p:cNvSpPr>
          <p:nvPr>
            <p:ph/>
          </p:nvPr>
        </p:nvSpPr>
        <p:spPr>
          <a:xfrm>
            <a:off x="1792440" y="536724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70" name="PlaceHolder 3"/>
          <p:cNvSpPr>
            <a:spLocks noGrp="1"/>
          </p:cNvSpPr>
          <p:nvPr>
            <p:ph/>
          </p:nvPr>
        </p:nvSpPr>
        <p:spPr>
          <a:xfrm>
            <a:off x="1792440" y="578772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72"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73"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74" name="PlaceHolder 4"/>
          <p:cNvSpPr>
            <a:spLocks noGrp="1"/>
          </p:cNvSpPr>
          <p:nvPr>
            <p:ph/>
          </p:nvPr>
        </p:nvSpPr>
        <p:spPr>
          <a:xfrm>
            <a:off x="179244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75" name="PlaceHolder 5"/>
          <p:cNvSpPr>
            <a:spLocks noGrp="1"/>
          </p:cNvSpPr>
          <p:nvPr>
            <p:ph/>
          </p:nvPr>
        </p:nvSpPr>
        <p:spPr>
          <a:xfrm>
            <a:off x="460368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77" name="PlaceHolder 2"/>
          <p:cNvSpPr>
            <a:spLocks noGrp="1"/>
          </p:cNvSpPr>
          <p:nvPr>
            <p:ph/>
          </p:nvPr>
        </p:nvSpPr>
        <p:spPr>
          <a:xfrm>
            <a:off x="179244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78" name="PlaceHolder 3"/>
          <p:cNvSpPr>
            <a:spLocks noGrp="1"/>
          </p:cNvSpPr>
          <p:nvPr>
            <p:ph/>
          </p:nvPr>
        </p:nvSpPr>
        <p:spPr>
          <a:xfrm>
            <a:off x="364716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79" name="PlaceHolder 4"/>
          <p:cNvSpPr>
            <a:spLocks noGrp="1"/>
          </p:cNvSpPr>
          <p:nvPr>
            <p:ph/>
          </p:nvPr>
        </p:nvSpPr>
        <p:spPr>
          <a:xfrm>
            <a:off x="550224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80" name="PlaceHolder 5"/>
          <p:cNvSpPr>
            <a:spLocks noGrp="1"/>
          </p:cNvSpPr>
          <p:nvPr>
            <p:ph/>
          </p:nvPr>
        </p:nvSpPr>
        <p:spPr>
          <a:xfrm>
            <a:off x="179244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81" name="PlaceHolder 6"/>
          <p:cNvSpPr>
            <a:spLocks noGrp="1"/>
          </p:cNvSpPr>
          <p:nvPr>
            <p:ph/>
          </p:nvPr>
        </p:nvSpPr>
        <p:spPr>
          <a:xfrm>
            <a:off x="364716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82" name="PlaceHolder 7"/>
          <p:cNvSpPr>
            <a:spLocks noGrp="1"/>
          </p:cNvSpPr>
          <p:nvPr>
            <p:ph/>
          </p:nvPr>
        </p:nvSpPr>
        <p:spPr>
          <a:xfrm>
            <a:off x="550224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90" name="PlaceHolder 2"/>
          <p:cNvSpPr>
            <a:spLocks noGrp="1"/>
          </p:cNvSpPr>
          <p:nvPr>
            <p:ph type="subTitle"/>
          </p:nvPr>
        </p:nvSpPr>
        <p:spPr>
          <a:xfrm>
            <a:off x="1792440" y="5367240"/>
            <a:ext cx="5486040" cy="80460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92" name="PlaceHolder 2"/>
          <p:cNvSpPr>
            <a:spLocks noGrp="1"/>
          </p:cNvSpPr>
          <p:nvPr>
            <p:ph/>
          </p:nvPr>
        </p:nvSpPr>
        <p:spPr>
          <a:xfrm>
            <a:off x="1792440" y="5367240"/>
            <a:ext cx="5486040" cy="80460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94"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95"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6"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1792440" y="5367240"/>
            <a:ext cx="5486040" cy="80460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7" name="PlaceHolder 1"/>
          <p:cNvSpPr>
            <a:spLocks noGrp="1"/>
          </p:cNvSpPr>
          <p:nvPr>
            <p:ph type="subTitle"/>
          </p:nvPr>
        </p:nvSpPr>
        <p:spPr>
          <a:xfrm>
            <a:off x="1792440" y="4800600"/>
            <a:ext cx="5486040" cy="262620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99"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00"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01" name="PlaceHolder 4"/>
          <p:cNvSpPr>
            <a:spLocks noGrp="1"/>
          </p:cNvSpPr>
          <p:nvPr>
            <p:ph/>
          </p:nvPr>
        </p:nvSpPr>
        <p:spPr>
          <a:xfrm>
            <a:off x="179244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3"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04"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05" name="PlaceHolder 4"/>
          <p:cNvSpPr>
            <a:spLocks noGrp="1"/>
          </p:cNvSpPr>
          <p:nvPr>
            <p:ph/>
          </p:nvPr>
        </p:nvSpPr>
        <p:spPr>
          <a:xfrm>
            <a:off x="460368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7"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08"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09" name="PlaceHolder 4"/>
          <p:cNvSpPr>
            <a:spLocks noGrp="1"/>
          </p:cNvSpPr>
          <p:nvPr>
            <p:ph/>
          </p:nvPr>
        </p:nvSpPr>
        <p:spPr>
          <a:xfrm>
            <a:off x="1792440" y="578772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11" name="PlaceHolder 2"/>
          <p:cNvSpPr>
            <a:spLocks noGrp="1"/>
          </p:cNvSpPr>
          <p:nvPr>
            <p:ph/>
          </p:nvPr>
        </p:nvSpPr>
        <p:spPr>
          <a:xfrm>
            <a:off x="1792440" y="536724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12" name="PlaceHolder 3"/>
          <p:cNvSpPr>
            <a:spLocks noGrp="1"/>
          </p:cNvSpPr>
          <p:nvPr>
            <p:ph/>
          </p:nvPr>
        </p:nvSpPr>
        <p:spPr>
          <a:xfrm>
            <a:off x="1792440" y="578772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14"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15"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16" name="PlaceHolder 4"/>
          <p:cNvSpPr>
            <a:spLocks noGrp="1"/>
          </p:cNvSpPr>
          <p:nvPr>
            <p:ph/>
          </p:nvPr>
        </p:nvSpPr>
        <p:spPr>
          <a:xfrm>
            <a:off x="179244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17" name="PlaceHolder 5"/>
          <p:cNvSpPr>
            <a:spLocks noGrp="1"/>
          </p:cNvSpPr>
          <p:nvPr>
            <p:ph/>
          </p:nvPr>
        </p:nvSpPr>
        <p:spPr>
          <a:xfrm>
            <a:off x="460368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19" name="PlaceHolder 2"/>
          <p:cNvSpPr>
            <a:spLocks noGrp="1"/>
          </p:cNvSpPr>
          <p:nvPr>
            <p:ph/>
          </p:nvPr>
        </p:nvSpPr>
        <p:spPr>
          <a:xfrm>
            <a:off x="179244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20" name="PlaceHolder 3"/>
          <p:cNvSpPr>
            <a:spLocks noGrp="1"/>
          </p:cNvSpPr>
          <p:nvPr>
            <p:ph/>
          </p:nvPr>
        </p:nvSpPr>
        <p:spPr>
          <a:xfrm>
            <a:off x="364716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21" name="PlaceHolder 4"/>
          <p:cNvSpPr>
            <a:spLocks noGrp="1"/>
          </p:cNvSpPr>
          <p:nvPr>
            <p:ph/>
          </p:nvPr>
        </p:nvSpPr>
        <p:spPr>
          <a:xfrm>
            <a:off x="550224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22" name="PlaceHolder 5"/>
          <p:cNvSpPr>
            <a:spLocks noGrp="1"/>
          </p:cNvSpPr>
          <p:nvPr>
            <p:ph/>
          </p:nvPr>
        </p:nvSpPr>
        <p:spPr>
          <a:xfrm>
            <a:off x="179244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23" name="PlaceHolder 6"/>
          <p:cNvSpPr>
            <a:spLocks noGrp="1"/>
          </p:cNvSpPr>
          <p:nvPr>
            <p:ph/>
          </p:nvPr>
        </p:nvSpPr>
        <p:spPr>
          <a:xfrm>
            <a:off x="364716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24" name="PlaceHolder 7"/>
          <p:cNvSpPr>
            <a:spLocks noGrp="1"/>
          </p:cNvSpPr>
          <p:nvPr>
            <p:ph/>
          </p:nvPr>
        </p:nvSpPr>
        <p:spPr>
          <a:xfrm>
            <a:off x="550224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32" name="PlaceHolder 2"/>
          <p:cNvSpPr>
            <a:spLocks noGrp="1"/>
          </p:cNvSpPr>
          <p:nvPr>
            <p:ph type="subTitle"/>
          </p:nvPr>
        </p:nvSpPr>
        <p:spPr>
          <a:xfrm>
            <a:off x="1792440" y="5367240"/>
            <a:ext cx="5486040" cy="80460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34" name="PlaceHolder 2"/>
          <p:cNvSpPr>
            <a:spLocks noGrp="1"/>
          </p:cNvSpPr>
          <p:nvPr>
            <p:ph/>
          </p:nvPr>
        </p:nvSpPr>
        <p:spPr>
          <a:xfrm>
            <a:off x="1792440" y="5367240"/>
            <a:ext cx="5486040" cy="80460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1"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36"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37"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1792440" y="4800600"/>
            <a:ext cx="5486040" cy="262620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41"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42"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43" name="PlaceHolder 4"/>
          <p:cNvSpPr>
            <a:spLocks noGrp="1"/>
          </p:cNvSpPr>
          <p:nvPr>
            <p:ph/>
          </p:nvPr>
        </p:nvSpPr>
        <p:spPr>
          <a:xfrm>
            <a:off x="179244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45"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46"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47" name="PlaceHolder 4"/>
          <p:cNvSpPr>
            <a:spLocks noGrp="1"/>
          </p:cNvSpPr>
          <p:nvPr>
            <p:ph/>
          </p:nvPr>
        </p:nvSpPr>
        <p:spPr>
          <a:xfrm>
            <a:off x="460368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49"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50"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51" name="PlaceHolder 4"/>
          <p:cNvSpPr>
            <a:spLocks noGrp="1"/>
          </p:cNvSpPr>
          <p:nvPr>
            <p:ph/>
          </p:nvPr>
        </p:nvSpPr>
        <p:spPr>
          <a:xfrm>
            <a:off x="1792440" y="578772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3" name="PlaceHolder 2"/>
          <p:cNvSpPr>
            <a:spLocks noGrp="1"/>
          </p:cNvSpPr>
          <p:nvPr>
            <p:ph/>
          </p:nvPr>
        </p:nvSpPr>
        <p:spPr>
          <a:xfrm>
            <a:off x="1792440" y="536724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54" name="PlaceHolder 3"/>
          <p:cNvSpPr>
            <a:spLocks noGrp="1"/>
          </p:cNvSpPr>
          <p:nvPr>
            <p:ph/>
          </p:nvPr>
        </p:nvSpPr>
        <p:spPr>
          <a:xfrm>
            <a:off x="1792440" y="578772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6"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57"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58" name="PlaceHolder 4"/>
          <p:cNvSpPr>
            <a:spLocks noGrp="1"/>
          </p:cNvSpPr>
          <p:nvPr>
            <p:ph/>
          </p:nvPr>
        </p:nvSpPr>
        <p:spPr>
          <a:xfrm>
            <a:off x="179244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59" name="PlaceHolder 5"/>
          <p:cNvSpPr>
            <a:spLocks noGrp="1"/>
          </p:cNvSpPr>
          <p:nvPr>
            <p:ph/>
          </p:nvPr>
        </p:nvSpPr>
        <p:spPr>
          <a:xfrm>
            <a:off x="460368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61" name="PlaceHolder 2"/>
          <p:cNvSpPr>
            <a:spLocks noGrp="1"/>
          </p:cNvSpPr>
          <p:nvPr>
            <p:ph/>
          </p:nvPr>
        </p:nvSpPr>
        <p:spPr>
          <a:xfrm>
            <a:off x="179244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62" name="PlaceHolder 3"/>
          <p:cNvSpPr>
            <a:spLocks noGrp="1"/>
          </p:cNvSpPr>
          <p:nvPr>
            <p:ph/>
          </p:nvPr>
        </p:nvSpPr>
        <p:spPr>
          <a:xfrm>
            <a:off x="364716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63" name="PlaceHolder 4"/>
          <p:cNvSpPr>
            <a:spLocks noGrp="1"/>
          </p:cNvSpPr>
          <p:nvPr>
            <p:ph/>
          </p:nvPr>
        </p:nvSpPr>
        <p:spPr>
          <a:xfrm>
            <a:off x="550224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64" name="PlaceHolder 5"/>
          <p:cNvSpPr>
            <a:spLocks noGrp="1"/>
          </p:cNvSpPr>
          <p:nvPr>
            <p:ph/>
          </p:nvPr>
        </p:nvSpPr>
        <p:spPr>
          <a:xfrm>
            <a:off x="179244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65" name="PlaceHolder 6"/>
          <p:cNvSpPr>
            <a:spLocks noGrp="1"/>
          </p:cNvSpPr>
          <p:nvPr>
            <p:ph/>
          </p:nvPr>
        </p:nvSpPr>
        <p:spPr>
          <a:xfrm>
            <a:off x="364716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66" name="PlaceHolder 7"/>
          <p:cNvSpPr>
            <a:spLocks noGrp="1"/>
          </p:cNvSpPr>
          <p:nvPr>
            <p:ph/>
          </p:nvPr>
        </p:nvSpPr>
        <p:spPr>
          <a:xfrm>
            <a:off x="550224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3"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74" name="PlaceHolder 2"/>
          <p:cNvSpPr>
            <a:spLocks noGrp="1"/>
          </p:cNvSpPr>
          <p:nvPr>
            <p:ph type="subTitle"/>
          </p:nvPr>
        </p:nvSpPr>
        <p:spPr>
          <a:xfrm>
            <a:off x="1792440" y="5367240"/>
            <a:ext cx="5486040" cy="80460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76" name="PlaceHolder 2"/>
          <p:cNvSpPr>
            <a:spLocks noGrp="1"/>
          </p:cNvSpPr>
          <p:nvPr>
            <p:ph/>
          </p:nvPr>
        </p:nvSpPr>
        <p:spPr>
          <a:xfrm>
            <a:off x="1792440" y="5367240"/>
            <a:ext cx="5486040" cy="80460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78"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79"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0"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1" name="PlaceHolder 1"/>
          <p:cNvSpPr>
            <a:spLocks noGrp="1"/>
          </p:cNvSpPr>
          <p:nvPr>
            <p:ph type="subTitle"/>
          </p:nvPr>
        </p:nvSpPr>
        <p:spPr>
          <a:xfrm>
            <a:off x="1792440" y="4800600"/>
            <a:ext cx="5486040" cy="262620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83"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84"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85" name="PlaceHolder 4"/>
          <p:cNvSpPr>
            <a:spLocks noGrp="1"/>
          </p:cNvSpPr>
          <p:nvPr>
            <p:ph/>
          </p:nvPr>
        </p:nvSpPr>
        <p:spPr>
          <a:xfrm>
            <a:off x="179244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87"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88"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89" name="PlaceHolder 4"/>
          <p:cNvSpPr>
            <a:spLocks noGrp="1"/>
          </p:cNvSpPr>
          <p:nvPr>
            <p:ph/>
          </p:nvPr>
        </p:nvSpPr>
        <p:spPr>
          <a:xfrm>
            <a:off x="460368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1"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92"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93" name="PlaceHolder 4"/>
          <p:cNvSpPr>
            <a:spLocks noGrp="1"/>
          </p:cNvSpPr>
          <p:nvPr>
            <p:ph/>
          </p:nvPr>
        </p:nvSpPr>
        <p:spPr>
          <a:xfrm>
            <a:off x="1792440" y="578772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5" name="PlaceHolder 2"/>
          <p:cNvSpPr>
            <a:spLocks noGrp="1"/>
          </p:cNvSpPr>
          <p:nvPr>
            <p:ph/>
          </p:nvPr>
        </p:nvSpPr>
        <p:spPr>
          <a:xfrm>
            <a:off x="1792440" y="536724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96" name="PlaceHolder 3"/>
          <p:cNvSpPr>
            <a:spLocks noGrp="1"/>
          </p:cNvSpPr>
          <p:nvPr>
            <p:ph/>
          </p:nvPr>
        </p:nvSpPr>
        <p:spPr>
          <a:xfrm>
            <a:off x="1792440" y="578772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8"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99"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200" name="PlaceHolder 4"/>
          <p:cNvSpPr>
            <a:spLocks noGrp="1"/>
          </p:cNvSpPr>
          <p:nvPr>
            <p:ph/>
          </p:nvPr>
        </p:nvSpPr>
        <p:spPr>
          <a:xfrm>
            <a:off x="179244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201" name="PlaceHolder 5"/>
          <p:cNvSpPr>
            <a:spLocks noGrp="1"/>
          </p:cNvSpPr>
          <p:nvPr>
            <p:ph/>
          </p:nvPr>
        </p:nvSpPr>
        <p:spPr>
          <a:xfrm>
            <a:off x="460368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792440" y="4800600"/>
            <a:ext cx="5486040" cy="262620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03" name="PlaceHolder 2"/>
          <p:cNvSpPr>
            <a:spLocks noGrp="1"/>
          </p:cNvSpPr>
          <p:nvPr>
            <p:ph/>
          </p:nvPr>
        </p:nvSpPr>
        <p:spPr>
          <a:xfrm>
            <a:off x="179244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204" name="PlaceHolder 3"/>
          <p:cNvSpPr>
            <a:spLocks noGrp="1"/>
          </p:cNvSpPr>
          <p:nvPr>
            <p:ph/>
          </p:nvPr>
        </p:nvSpPr>
        <p:spPr>
          <a:xfrm>
            <a:off x="364716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205" name="PlaceHolder 4"/>
          <p:cNvSpPr>
            <a:spLocks noGrp="1"/>
          </p:cNvSpPr>
          <p:nvPr>
            <p:ph/>
          </p:nvPr>
        </p:nvSpPr>
        <p:spPr>
          <a:xfrm>
            <a:off x="5502240" y="536724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206" name="PlaceHolder 5"/>
          <p:cNvSpPr>
            <a:spLocks noGrp="1"/>
          </p:cNvSpPr>
          <p:nvPr>
            <p:ph/>
          </p:nvPr>
        </p:nvSpPr>
        <p:spPr>
          <a:xfrm>
            <a:off x="179244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207" name="PlaceHolder 6"/>
          <p:cNvSpPr>
            <a:spLocks noGrp="1"/>
          </p:cNvSpPr>
          <p:nvPr>
            <p:ph/>
          </p:nvPr>
        </p:nvSpPr>
        <p:spPr>
          <a:xfrm>
            <a:off x="364716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208" name="PlaceHolder 7"/>
          <p:cNvSpPr>
            <a:spLocks noGrp="1"/>
          </p:cNvSpPr>
          <p:nvPr>
            <p:ph/>
          </p:nvPr>
        </p:nvSpPr>
        <p:spPr>
          <a:xfrm>
            <a:off x="5502240" y="5787720"/>
            <a:ext cx="1766160" cy="122184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6"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17" name="PlaceHolder 4"/>
          <p:cNvSpPr>
            <a:spLocks noGrp="1"/>
          </p:cNvSpPr>
          <p:nvPr>
            <p:ph/>
          </p:nvPr>
        </p:nvSpPr>
        <p:spPr>
          <a:xfrm>
            <a:off x="179244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20"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21" name="PlaceHolder 4"/>
          <p:cNvSpPr>
            <a:spLocks noGrp="1"/>
          </p:cNvSpPr>
          <p:nvPr>
            <p:ph/>
          </p:nvPr>
        </p:nvSpPr>
        <p:spPr>
          <a:xfrm>
            <a:off x="4603680" y="578772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792440" y="4800600"/>
            <a:ext cx="5486040" cy="56628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179244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24" name="PlaceHolder 3"/>
          <p:cNvSpPr>
            <a:spLocks noGrp="1"/>
          </p:cNvSpPr>
          <p:nvPr>
            <p:ph/>
          </p:nvPr>
        </p:nvSpPr>
        <p:spPr>
          <a:xfrm>
            <a:off x="4603680" y="5367240"/>
            <a:ext cx="2676960" cy="81468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
        <p:nvSpPr>
          <p:cNvPr id="25" name="PlaceHolder 4"/>
          <p:cNvSpPr>
            <a:spLocks noGrp="1"/>
          </p:cNvSpPr>
          <p:nvPr>
            <p:ph/>
          </p:nvPr>
        </p:nvSpPr>
        <p:spPr>
          <a:xfrm>
            <a:off x="1792440" y="5787720"/>
            <a:ext cx="5486040" cy="407520"/>
          </a:xfrm>
          <a:prstGeom prst="rect">
            <a:avLst/>
          </a:prstGeom>
          <a:noFill/>
          <a:ln w="0">
            <a:noFill/>
          </a:ln>
        </p:spPr>
        <p:txBody>
          <a:bodyPr lIns="0" tIns="0" rIns="0" bIns="0" anchor="t">
            <a:noAutofit/>
          </a:bodyPr>
          <a:lstStyle/>
          <a:p>
            <a:endParaRPr lang="en-US"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2D2D2"/>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a:noFill/>
          <a:ln w="0">
            <a:noFill/>
          </a:ln>
        </p:spPr>
        <p:txBody>
          <a:bodyPr lIns="90000" tIns="45000" rIns="90000" bIns="45000" anchor="t">
            <a:noAutofit/>
          </a:bodyPr>
          <a:lstStyle/>
          <a:p>
            <a:pPr algn="ctr"/>
            <a:r>
              <a:rPr lang="en-US" sz="4400" b="0" strike="noStrike" spc="-1">
                <a:solidFill>
                  <a:srgbClr val="000000"/>
                </a:solidFill>
                <a:latin typeface="Calibri"/>
              </a:rPr>
              <a:t>Click to edit the title text formatClick to edit Master title style</a:t>
            </a:r>
          </a:p>
        </p:txBody>
      </p:sp>
      <p:sp>
        <p:nvSpPr>
          <p:cNvPr id="6" name="PlaceHolder 2"/>
          <p:cNvSpPr>
            <a:spLocks noGrp="1"/>
          </p:cNvSpPr>
          <p:nvPr>
            <p:ph type="body"/>
          </p:nvPr>
        </p:nvSpPr>
        <p:spPr>
          <a:xfrm>
            <a:off x="457200" y="1600200"/>
            <a:ext cx="8229240" cy="4525560"/>
          </a:xfrm>
          <a:prstGeom prst="rect">
            <a:avLst/>
          </a:prstGeom>
          <a:noFill/>
          <a:ln w="0">
            <a:noFill/>
          </a:ln>
        </p:spPr>
        <p:txBody>
          <a:bodyPr lIns="90000" tIns="45000" rIns="90000" bIns="45000" anchor="t">
            <a:noAutofit/>
          </a:bodyPr>
          <a:lstStyle/>
          <a:p>
            <a:pPr marL="432000" indent="-324000">
              <a:spcAft>
                <a:spcPts val="1417"/>
              </a:spcAft>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Aft>
                <a:spcPts val="1134"/>
              </a:spcAft>
              <a:buClr>
                <a:srgbClr val="000000"/>
              </a:buClr>
              <a:buSzPct val="75000"/>
              <a:buFont typeface="Symbol" charset="2"/>
              <a:buChar char=""/>
            </a:pPr>
            <a:r>
              <a:rPr lang="en-US" sz="3200" b="0" strike="noStrike" spc="-1">
                <a:solidFill>
                  <a:srgbClr val="000000"/>
                </a:solidFill>
                <a:latin typeface="Calibri"/>
              </a:rPr>
              <a:t>Second Outline Level</a:t>
            </a:r>
          </a:p>
          <a:p>
            <a:pPr marL="1296000" lvl="2" indent="-288000">
              <a:spcAft>
                <a:spcPts val="850"/>
              </a:spcAft>
              <a:buClr>
                <a:srgbClr val="000000"/>
              </a:buClr>
              <a:buSzPct val="45000"/>
              <a:buFont typeface="Wingdings" charset="2"/>
              <a:buChar char=""/>
            </a:pPr>
            <a:r>
              <a:rPr lang="en-US" sz="3200" b="0" strike="noStrike" spc="-1">
                <a:solidFill>
                  <a:srgbClr val="000000"/>
                </a:solidFill>
                <a:latin typeface="Calibri"/>
              </a:rPr>
              <a:t>Third Outline Level</a:t>
            </a:r>
          </a:p>
          <a:p>
            <a:pPr marL="1728000" lvl="3" indent="-216000">
              <a:spcAft>
                <a:spcPts val="567"/>
              </a:spcAft>
              <a:buClr>
                <a:srgbClr val="000000"/>
              </a:buClr>
              <a:buSzPct val="75000"/>
              <a:buFont typeface="Symbol" charset="2"/>
              <a:buChar char=""/>
            </a:pPr>
            <a:r>
              <a:rPr lang="en-US" sz="3200" b="0" strike="noStrike" spc="-1">
                <a:solidFill>
                  <a:srgbClr val="000000"/>
                </a:solidFill>
                <a:latin typeface="Calibri"/>
              </a:rPr>
              <a:t>Fourth Outline Level</a:t>
            </a:r>
          </a:p>
          <a:p>
            <a:pPr marL="2160000" lvl="4" indent="-216000">
              <a:spcAft>
                <a:spcPts val="283"/>
              </a:spcAft>
              <a:buClr>
                <a:srgbClr val="000000"/>
              </a:buClr>
              <a:buSzPct val="45000"/>
              <a:buFont typeface="Wingdings" charset="2"/>
              <a:buChar char=""/>
            </a:pPr>
            <a:r>
              <a:rPr lang="en-US" sz="3200" b="0" strike="noStrike" spc="-1">
                <a:solidFill>
                  <a:srgbClr val="000000"/>
                </a:solidFill>
                <a:latin typeface="Calibri"/>
              </a:rPr>
              <a:t>Fifth Outline Level</a:t>
            </a:r>
          </a:p>
          <a:p>
            <a:pPr marL="2592000" lvl="5" indent="-216000">
              <a:spcAft>
                <a:spcPts val="283"/>
              </a:spcAft>
              <a:buClr>
                <a:srgbClr val="000000"/>
              </a:buClr>
              <a:buSzPct val="45000"/>
              <a:buFont typeface="Wingdings" charset="2"/>
              <a:buChar char=""/>
            </a:pPr>
            <a:r>
              <a:rPr lang="en-US" sz="3200" b="0" strike="noStrike" spc="-1">
                <a:solidFill>
                  <a:srgbClr val="000000"/>
                </a:solidFill>
                <a:latin typeface="Calibri"/>
              </a:rPr>
              <a:t>Sixth Outline Level</a:t>
            </a:r>
          </a:p>
          <a:p>
            <a:pPr marL="3024000" lvl="6" indent="-216000">
              <a:spcAft>
                <a:spcPts val="283"/>
              </a:spcAft>
              <a:buClr>
                <a:srgbClr val="000000"/>
              </a:buClr>
              <a:buSzPct val="45000"/>
              <a:buFont typeface="Wingdings" charset="2"/>
              <a:buChar char=""/>
            </a:pPr>
            <a:r>
              <a:rPr lang="en-US" sz="3200" b="0" strike="noStrike" spc="-1">
                <a:solidFill>
                  <a:srgbClr val="000000"/>
                </a:solidFill>
                <a:latin typeface="Calibri"/>
              </a:rPr>
              <a:t>Seventh Outline Level</a:t>
            </a:r>
          </a:p>
          <a:p>
            <a:pPr marL="3456000" lvl="7" indent="-216000">
              <a:spcAft>
                <a:spcPts val="283"/>
              </a:spcAft>
              <a:buClr>
                <a:srgbClr val="000000"/>
              </a:buClr>
              <a:buSzPct val="45000"/>
              <a:buFont typeface="Wingdings" charset="2"/>
              <a:buChar char=""/>
            </a:pPr>
            <a:r>
              <a:rPr lang="en-US" sz="3200" b="0" strike="noStrike" spc="-1">
                <a:solidFill>
                  <a:srgbClr val="000000"/>
                </a:solidFill>
                <a:latin typeface="Calibri"/>
              </a:rPr>
              <a:t>Eighth Outline Level</a:t>
            </a:r>
          </a:p>
          <a:p>
            <a:pPr marL="3888000" lvl="8" indent="-216000">
              <a:spcAft>
                <a:spcPts val="283"/>
              </a:spcAft>
              <a:buClr>
                <a:srgbClr val="000000"/>
              </a:buClr>
              <a:buSzPct val="45000"/>
              <a:buFont typeface="Wingdings" charset="2"/>
              <a:buChar char=""/>
            </a:pPr>
            <a:r>
              <a:rPr lang="en-US" sz="3200" b="0" strike="noStrike" spc="-1">
                <a:solidFill>
                  <a:srgbClr val="000000"/>
                </a:solidFill>
                <a:latin typeface="Calibri"/>
              </a:rPr>
              <a:t>Ninth Outline LevelClick to edit Master text styles</a:t>
            </a:r>
          </a:p>
          <a:p>
            <a:pPr marL="4320000" lvl="0" indent="-216000">
              <a:spcBef>
                <a:spcPts val="558"/>
              </a:spcBef>
              <a:spcAft>
                <a:spcPts val="1417"/>
              </a:spcAft>
              <a:buClr>
                <a:srgbClr val="000000"/>
              </a:buClr>
              <a:buSzPct val="45000"/>
              <a:buFont typeface="Wingdings" charset="2"/>
              <a:buChar char=""/>
            </a:pPr>
            <a:r>
              <a:rPr lang="en-US" sz="2800" b="0" strike="noStrike" spc="-1">
                <a:solidFill>
                  <a:srgbClr val="000000"/>
                </a:solidFill>
                <a:latin typeface="Calibri"/>
              </a:rPr>
              <a:t>Second level</a:t>
            </a:r>
          </a:p>
          <a:p>
            <a:pPr marL="4320000" lvl="0" indent="-216000">
              <a:spcBef>
                <a:spcPts val="479"/>
              </a:spcBef>
              <a:spcAft>
                <a:spcPts val="1417"/>
              </a:spcAft>
              <a:buClr>
                <a:srgbClr val="000000"/>
              </a:buClr>
              <a:buSzPct val="45000"/>
              <a:buFont typeface="Wingdings" charset="2"/>
              <a:buChar char=""/>
            </a:pPr>
            <a:r>
              <a:rPr lang="en-US" sz="2400" b="0" strike="noStrike" spc="-1">
                <a:solidFill>
                  <a:srgbClr val="000000"/>
                </a:solidFill>
                <a:latin typeface="Calibri"/>
              </a:rPr>
              <a:t>Third level</a:t>
            </a:r>
          </a:p>
          <a:p>
            <a:pPr marL="4320000" lvl="0" indent="-216000">
              <a:spcBef>
                <a:spcPts val="400"/>
              </a:spcBef>
              <a:spcAft>
                <a:spcPts val="1417"/>
              </a:spcAft>
              <a:buClr>
                <a:srgbClr val="000000"/>
              </a:buClr>
              <a:buSzPct val="45000"/>
              <a:buFont typeface="Wingdings" charset="2"/>
              <a:buChar char=""/>
            </a:pPr>
            <a:r>
              <a:rPr lang="en-US" sz="2000" b="0" strike="noStrike" spc="-1">
                <a:solidFill>
                  <a:srgbClr val="000000"/>
                </a:solidFill>
                <a:latin typeface="Calibri"/>
              </a:rPr>
              <a:t>Fourth level</a:t>
            </a:r>
          </a:p>
          <a:p>
            <a:pPr marL="4320000" lvl="0" indent="-216000">
              <a:spcBef>
                <a:spcPts val="400"/>
              </a:spcBef>
              <a:spcAft>
                <a:spcPts val="1417"/>
              </a:spcAft>
              <a:buClr>
                <a:srgbClr val="000000"/>
              </a:buClr>
              <a:buSzPct val="45000"/>
              <a:buFont typeface="Wingdings" charset="2"/>
              <a:buChar char=""/>
            </a:pPr>
            <a:r>
              <a:rPr lang="en-US" sz="2000" b="0" strike="noStrike" spc="-1">
                <a:solidFill>
                  <a:srgbClr val="000000"/>
                </a:solidFill>
                <a:latin typeface="Calibri"/>
              </a:rPr>
              <a:t>Fifth level</a:t>
            </a:r>
          </a:p>
        </p:txBody>
      </p:sp>
      <p:sp>
        <p:nvSpPr>
          <p:cNvPr id="2" name="PlaceHolder 3"/>
          <p:cNvSpPr>
            <a:spLocks noGrp="1"/>
          </p:cNvSpPr>
          <p:nvPr>
            <p:ph type="dt"/>
          </p:nvPr>
        </p:nvSpPr>
        <p:spPr>
          <a:xfrm>
            <a:off x="457200" y="6356520"/>
            <a:ext cx="2133360" cy="364680"/>
          </a:xfrm>
          <a:prstGeom prst="rect">
            <a:avLst/>
          </a:prstGeom>
          <a:noFill/>
          <a:ln w="0">
            <a:noFill/>
          </a:ln>
        </p:spPr>
        <p:txBody>
          <a:bodyPr lIns="90000" tIns="45000" rIns="90000" bIns="45000" anchor="t">
            <a:noAutofit/>
          </a:bodyPr>
          <a:lstStyle/>
          <a:p>
            <a:fld id="{0F8871DB-DA3C-4265-88AE-7A3FD334BA61}" type="datetime">
              <a:rPr lang="en-US" sz="1800" b="0" strike="noStrike" spc="-1">
                <a:solidFill>
                  <a:srgbClr val="000000"/>
                </a:solidFill>
                <a:latin typeface="Calibri"/>
              </a:rPr>
              <a:pPr/>
              <a:t>4/24/2023</a:t>
            </a:fld>
            <a:endParaRPr lang="en-US" sz="1800" b="0" strike="noStrike" spc="-1" dirty="0">
              <a:latin typeface="Times New Roman"/>
            </a:endParaRPr>
          </a:p>
        </p:txBody>
      </p:sp>
      <p:sp>
        <p:nvSpPr>
          <p:cNvPr id="3" name="PlaceHolder 4"/>
          <p:cNvSpPr>
            <a:spLocks noGrp="1"/>
          </p:cNvSpPr>
          <p:nvPr>
            <p:ph type="ftr"/>
          </p:nvPr>
        </p:nvSpPr>
        <p:spPr>
          <a:xfrm>
            <a:off x="3124080" y="6356520"/>
            <a:ext cx="2895120" cy="364680"/>
          </a:xfrm>
          <a:prstGeom prst="rect">
            <a:avLst/>
          </a:prstGeom>
          <a:noFill/>
          <a:ln w="0">
            <a:noFill/>
          </a:ln>
        </p:spPr>
        <p:txBody>
          <a:bodyPr lIns="90000" tIns="45000" rIns="90000" bIns="45000" anchor="t">
            <a:noAutofit/>
          </a:bodyPr>
          <a:lstStyle/>
          <a:p>
            <a:endParaRPr lang="en-US" sz="2400" b="0" strike="noStrike" spc="-1" dirty="0">
              <a:latin typeface="Times New Roman"/>
            </a:endParaRPr>
          </a:p>
        </p:txBody>
      </p:sp>
      <p:sp>
        <p:nvSpPr>
          <p:cNvPr id="4" name="PlaceHolder 5"/>
          <p:cNvSpPr>
            <a:spLocks noGrp="1"/>
          </p:cNvSpPr>
          <p:nvPr>
            <p:ph type="sldNum"/>
          </p:nvPr>
        </p:nvSpPr>
        <p:spPr>
          <a:xfrm>
            <a:off x="6553080" y="6356520"/>
            <a:ext cx="2133360" cy="364680"/>
          </a:xfrm>
          <a:prstGeom prst="rect">
            <a:avLst/>
          </a:prstGeom>
          <a:noFill/>
          <a:ln w="0">
            <a:noFill/>
          </a:ln>
        </p:spPr>
        <p:txBody>
          <a:bodyPr lIns="90000" tIns="45000" rIns="90000" bIns="45000" anchor="t">
            <a:noAutofit/>
          </a:bodyPr>
          <a:lstStyle/>
          <a:p>
            <a:fld id="{40C71BB4-F5CD-4881-878E-7A993EFB98D6}" type="slidenum">
              <a:rPr lang="en-US" sz="1800" b="0" strike="noStrike" spc="-1">
                <a:solidFill>
                  <a:srgbClr val="000000"/>
                </a:solidFill>
                <a:latin typeface="Calibri"/>
              </a:rPr>
              <a:pPr/>
              <a:t>‹#›</a:t>
            </a:fld>
            <a:endParaRPr lang="en-US" sz="1800" b="0" strike="noStrike" spc="-1" dirty="0">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2D2D2"/>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2880"/>
            <a:ext cx="3007800" cy="1161720"/>
          </a:xfrm>
          <a:prstGeom prst="rect">
            <a:avLst/>
          </a:prstGeom>
          <a:noFill/>
          <a:ln w="0">
            <a:noFill/>
          </a:ln>
        </p:spPr>
        <p:txBody>
          <a:bodyPr lIns="90000" tIns="45000" rIns="90000" bIns="45000" anchor="b">
            <a:noAutofit/>
          </a:bodyPr>
          <a:lstStyle/>
          <a:p>
            <a:pPr algn="ctr"/>
            <a:r>
              <a:rPr lang="en-US" sz="2000" b="1" strike="noStrike" spc="-1">
                <a:solidFill>
                  <a:srgbClr val="000000"/>
                </a:solidFill>
                <a:latin typeface="Calibri"/>
              </a:rPr>
              <a:t>Click to edit the title text formatClick to edit Master title style</a:t>
            </a:r>
            <a:endParaRPr lang="en-US" sz="2000" b="0" strike="noStrike" spc="-1">
              <a:solidFill>
                <a:srgbClr val="000000"/>
              </a:solidFill>
              <a:latin typeface="Calibri"/>
            </a:endParaRPr>
          </a:p>
        </p:txBody>
      </p:sp>
      <p:sp>
        <p:nvSpPr>
          <p:cNvPr id="42" name="PlaceHolder 2"/>
          <p:cNvSpPr>
            <a:spLocks noGrp="1"/>
          </p:cNvSpPr>
          <p:nvPr>
            <p:ph type="body"/>
          </p:nvPr>
        </p:nvSpPr>
        <p:spPr>
          <a:xfrm>
            <a:off x="3575160" y="272880"/>
            <a:ext cx="5111280" cy="5852880"/>
          </a:xfrm>
          <a:prstGeom prst="rect">
            <a:avLst/>
          </a:prstGeom>
          <a:noFill/>
          <a:ln w="0">
            <a:noFill/>
          </a:ln>
        </p:spPr>
        <p:txBody>
          <a:bodyPr lIns="90000" tIns="45000" rIns="90000" bIns="45000" anchor="t">
            <a:noAutofit/>
          </a:bodyPr>
          <a:lstStyle/>
          <a:p>
            <a:pPr marL="432000" indent="-324000">
              <a:spcAft>
                <a:spcPts val="1417"/>
              </a:spcAft>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Aft>
                <a:spcPts val="1134"/>
              </a:spcAft>
              <a:buClr>
                <a:srgbClr val="000000"/>
              </a:buClr>
              <a:buSzPct val="75000"/>
              <a:buFont typeface="Symbol" charset="2"/>
              <a:buChar char=""/>
            </a:pPr>
            <a:r>
              <a:rPr lang="en-US" sz="3200" b="0" strike="noStrike" spc="-1">
                <a:solidFill>
                  <a:srgbClr val="000000"/>
                </a:solidFill>
                <a:latin typeface="Calibri"/>
              </a:rPr>
              <a:t>Second Outline Level</a:t>
            </a:r>
          </a:p>
          <a:p>
            <a:pPr marL="1296000" lvl="2" indent="-288000">
              <a:spcAft>
                <a:spcPts val="850"/>
              </a:spcAft>
              <a:buClr>
                <a:srgbClr val="000000"/>
              </a:buClr>
              <a:buSzPct val="45000"/>
              <a:buFont typeface="Wingdings" charset="2"/>
              <a:buChar char=""/>
            </a:pPr>
            <a:r>
              <a:rPr lang="en-US" sz="3200" b="0" strike="noStrike" spc="-1">
                <a:solidFill>
                  <a:srgbClr val="000000"/>
                </a:solidFill>
                <a:latin typeface="Calibri"/>
              </a:rPr>
              <a:t>Third Outline Level</a:t>
            </a:r>
          </a:p>
          <a:p>
            <a:pPr marL="1728000" lvl="3" indent="-216000">
              <a:spcAft>
                <a:spcPts val="567"/>
              </a:spcAft>
              <a:buClr>
                <a:srgbClr val="000000"/>
              </a:buClr>
              <a:buSzPct val="75000"/>
              <a:buFont typeface="Symbol" charset="2"/>
              <a:buChar char=""/>
            </a:pPr>
            <a:r>
              <a:rPr lang="en-US" sz="3200" b="0" strike="noStrike" spc="-1">
                <a:solidFill>
                  <a:srgbClr val="000000"/>
                </a:solidFill>
                <a:latin typeface="Calibri"/>
              </a:rPr>
              <a:t>Fourth Outline Level</a:t>
            </a:r>
          </a:p>
          <a:p>
            <a:pPr marL="2160000" lvl="4" indent="-216000">
              <a:spcAft>
                <a:spcPts val="283"/>
              </a:spcAft>
              <a:buClr>
                <a:srgbClr val="000000"/>
              </a:buClr>
              <a:buSzPct val="45000"/>
              <a:buFont typeface="Wingdings" charset="2"/>
              <a:buChar char=""/>
            </a:pPr>
            <a:r>
              <a:rPr lang="en-US" sz="3200" b="0" strike="noStrike" spc="-1">
                <a:solidFill>
                  <a:srgbClr val="000000"/>
                </a:solidFill>
                <a:latin typeface="Calibri"/>
              </a:rPr>
              <a:t>Fifth Outline Level</a:t>
            </a:r>
          </a:p>
          <a:p>
            <a:pPr marL="2592000" lvl="5" indent="-216000">
              <a:spcAft>
                <a:spcPts val="283"/>
              </a:spcAft>
              <a:buClr>
                <a:srgbClr val="000000"/>
              </a:buClr>
              <a:buSzPct val="45000"/>
              <a:buFont typeface="Wingdings" charset="2"/>
              <a:buChar char=""/>
            </a:pPr>
            <a:r>
              <a:rPr lang="en-US" sz="3200" b="0" strike="noStrike" spc="-1">
                <a:solidFill>
                  <a:srgbClr val="000000"/>
                </a:solidFill>
                <a:latin typeface="Calibri"/>
              </a:rPr>
              <a:t>Sixth Outline Level</a:t>
            </a:r>
          </a:p>
          <a:p>
            <a:pPr marL="3024000" lvl="6" indent="-216000">
              <a:spcAft>
                <a:spcPts val="283"/>
              </a:spcAft>
              <a:buClr>
                <a:srgbClr val="000000"/>
              </a:buClr>
              <a:buSzPct val="45000"/>
              <a:buFont typeface="Wingdings" charset="2"/>
              <a:buChar char=""/>
            </a:pPr>
            <a:r>
              <a:rPr lang="en-US" sz="3200" b="0" strike="noStrike" spc="-1">
                <a:solidFill>
                  <a:srgbClr val="000000"/>
                </a:solidFill>
                <a:latin typeface="Calibri"/>
              </a:rPr>
              <a:t>Seventh Outline Level</a:t>
            </a:r>
          </a:p>
          <a:p>
            <a:pPr marL="3456000" lvl="7" indent="-216000">
              <a:spcAft>
                <a:spcPts val="283"/>
              </a:spcAft>
              <a:buClr>
                <a:srgbClr val="000000"/>
              </a:buClr>
              <a:buSzPct val="45000"/>
              <a:buFont typeface="Wingdings" charset="2"/>
              <a:buChar char=""/>
            </a:pPr>
            <a:r>
              <a:rPr lang="en-US" sz="3200" b="0" strike="noStrike" spc="-1">
                <a:solidFill>
                  <a:srgbClr val="000000"/>
                </a:solidFill>
                <a:latin typeface="Calibri"/>
              </a:rPr>
              <a:t>Eighth Outline Level</a:t>
            </a:r>
          </a:p>
          <a:p>
            <a:pPr marL="3888000" lvl="8" indent="-216000">
              <a:spcAft>
                <a:spcPts val="283"/>
              </a:spcAft>
              <a:buClr>
                <a:srgbClr val="000000"/>
              </a:buClr>
              <a:buSzPct val="45000"/>
              <a:buFont typeface="Wingdings" charset="2"/>
              <a:buChar char=""/>
            </a:pPr>
            <a:r>
              <a:rPr lang="en-US" sz="3200" b="0" strike="noStrike" spc="-1">
                <a:solidFill>
                  <a:srgbClr val="000000"/>
                </a:solidFill>
                <a:latin typeface="Calibri"/>
              </a:rPr>
              <a:t>Ninth Outline LevelClick to edit Master text styles</a:t>
            </a:r>
          </a:p>
          <a:p>
            <a:pPr marL="4320000" lvl="0" indent="-216000">
              <a:spcBef>
                <a:spcPts val="558"/>
              </a:spcBef>
              <a:spcAft>
                <a:spcPts val="1417"/>
              </a:spcAft>
              <a:buClr>
                <a:srgbClr val="000000"/>
              </a:buClr>
              <a:buSzPct val="45000"/>
              <a:buFont typeface="Wingdings" charset="2"/>
              <a:buChar char=""/>
            </a:pPr>
            <a:r>
              <a:rPr lang="en-US" sz="2800" b="0" strike="noStrike" spc="-1">
                <a:solidFill>
                  <a:srgbClr val="000000"/>
                </a:solidFill>
                <a:latin typeface="Calibri"/>
              </a:rPr>
              <a:t>Second level</a:t>
            </a:r>
          </a:p>
          <a:p>
            <a:pPr marL="4320000" lvl="0" indent="-216000">
              <a:spcBef>
                <a:spcPts val="479"/>
              </a:spcBef>
              <a:spcAft>
                <a:spcPts val="1417"/>
              </a:spcAft>
              <a:buClr>
                <a:srgbClr val="000000"/>
              </a:buClr>
              <a:buSzPct val="45000"/>
              <a:buFont typeface="Wingdings" charset="2"/>
              <a:buChar char=""/>
            </a:pPr>
            <a:r>
              <a:rPr lang="en-US" sz="2400" b="0" strike="noStrike" spc="-1">
                <a:solidFill>
                  <a:srgbClr val="000000"/>
                </a:solidFill>
                <a:latin typeface="Calibri"/>
              </a:rPr>
              <a:t>Third level</a:t>
            </a:r>
          </a:p>
          <a:p>
            <a:pPr marL="4320000" lvl="0" indent="-216000">
              <a:spcBef>
                <a:spcPts val="400"/>
              </a:spcBef>
              <a:spcAft>
                <a:spcPts val="1417"/>
              </a:spcAft>
              <a:buClr>
                <a:srgbClr val="000000"/>
              </a:buClr>
              <a:buSzPct val="45000"/>
              <a:buFont typeface="Wingdings" charset="2"/>
              <a:buChar char=""/>
            </a:pPr>
            <a:r>
              <a:rPr lang="en-US" sz="2000" b="0" strike="noStrike" spc="-1">
                <a:solidFill>
                  <a:srgbClr val="000000"/>
                </a:solidFill>
                <a:latin typeface="Calibri"/>
              </a:rPr>
              <a:t>Fourth level</a:t>
            </a:r>
          </a:p>
          <a:p>
            <a:pPr marL="4320000" lvl="0" indent="-216000">
              <a:spcBef>
                <a:spcPts val="400"/>
              </a:spcBef>
              <a:spcAft>
                <a:spcPts val="1417"/>
              </a:spcAft>
              <a:buClr>
                <a:srgbClr val="000000"/>
              </a:buClr>
              <a:buSzPct val="45000"/>
              <a:buFont typeface="Wingdings" charset="2"/>
              <a:buChar char=""/>
            </a:pPr>
            <a:r>
              <a:rPr lang="en-US" sz="2000" b="0" strike="noStrike" spc="-1">
                <a:solidFill>
                  <a:srgbClr val="000000"/>
                </a:solidFill>
                <a:latin typeface="Calibri"/>
              </a:rPr>
              <a:t>Fifth level</a:t>
            </a:r>
          </a:p>
        </p:txBody>
      </p:sp>
      <p:sp>
        <p:nvSpPr>
          <p:cNvPr id="43" name="PlaceHolder 3"/>
          <p:cNvSpPr>
            <a:spLocks noGrp="1"/>
          </p:cNvSpPr>
          <p:nvPr>
            <p:ph type="body"/>
          </p:nvPr>
        </p:nvSpPr>
        <p:spPr>
          <a:xfrm>
            <a:off x="457200" y="1434960"/>
            <a:ext cx="3007800" cy="4690800"/>
          </a:xfrm>
          <a:prstGeom prst="rect">
            <a:avLst/>
          </a:prstGeom>
          <a:noFill/>
          <a:ln w="0">
            <a:noFill/>
          </a:ln>
        </p:spPr>
        <p:txBody>
          <a:bodyPr lIns="90000" tIns="45000" rIns="90000" bIns="45000" anchor="t">
            <a:noAutofit/>
          </a:bodyPr>
          <a:lstStyle/>
          <a:p>
            <a:pPr marL="432000" indent="-324000">
              <a:spcAft>
                <a:spcPts val="1417"/>
              </a:spcAft>
              <a:buClr>
                <a:srgbClr val="000000"/>
              </a:buClr>
              <a:buSzPct val="45000"/>
              <a:buFont typeface="Wingdings" charset="2"/>
              <a:buChar char=""/>
            </a:pPr>
            <a:r>
              <a:rPr lang="en-US" sz="1400" b="0" strike="noStrike" spc="-1">
                <a:solidFill>
                  <a:srgbClr val="000000"/>
                </a:solidFill>
                <a:latin typeface="Calibri"/>
              </a:rPr>
              <a:t>Click to edit the outline text format</a:t>
            </a:r>
          </a:p>
          <a:p>
            <a:pPr marL="864000" lvl="1" indent="-324000">
              <a:spcAft>
                <a:spcPts val="1134"/>
              </a:spcAft>
              <a:buClr>
                <a:srgbClr val="000000"/>
              </a:buClr>
              <a:buSzPct val="75000"/>
              <a:buFont typeface="Symbol" charset="2"/>
              <a:buChar char=""/>
            </a:pPr>
            <a:r>
              <a:rPr lang="en-US" sz="1400" b="0" strike="noStrike" spc="-1">
                <a:solidFill>
                  <a:srgbClr val="000000"/>
                </a:solidFill>
                <a:latin typeface="Calibri"/>
              </a:rPr>
              <a:t>Second Outline Level</a:t>
            </a:r>
          </a:p>
          <a:p>
            <a:pPr marL="1296000" lvl="2" indent="-288000">
              <a:spcAft>
                <a:spcPts val="850"/>
              </a:spcAft>
              <a:buClr>
                <a:srgbClr val="000000"/>
              </a:buClr>
              <a:buSzPct val="45000"/>
              <a:buFont typeface="Wingdings" charset="2"/>
              <a:buChar char=""/>
            </a:pPr>
            <a:r>
              <a:rPr lang="en-US" sz="1400" b="0" strike="noStrike" spc="-1">
                <a:solidFill>
                  <a:srgbClr val="000000"/>
                </a:solidFill>
                <a:latin typeface="Calibri"/>
              </a:rPr>
              <a:t>Third Outline Level</a:t>
            </a:r>
          </a:p>
          <a:p>
            <a:pPr marL="1728000" lvl="3" indent="-216000">
              <a:spcAft>
                <a:spcPts val="567"/>
              </a:spcAft>
              <a:buClr>
                <a:srgbClr val="000000"/>
              </a:buClr>
              <a:buSzPct val="75000"/>
              <a:buFont typeface="Symbol" charset="2"/>
              <a:buChar char=""/>
            </a:pPr>
            <a:r>
              <a:rPr lang="en-US" sz="1400" b="0" strike="noStrike" spc="-1">
                <a:solidFill>
                  <a:srgbClr val="000000"/>
                </a:solidFill>
                <a:latin typeface="Calibri"/>
              </a:rPr>
              <a:t>Fourth Outline Level</a:t>
            </a:r>
          </a:p>
          <a:p>
            <a:pPr marL="2160000" lvl="4" indent="-216000">
              <a:spcAft>
                <a:spcPts val="283"/>
              </a:spcAft>
              <a:buClr>
                <a:srgbClr val="000000"/>
              </a:buClr>
              <a:buSzPct val="45000"/>
              <a:buFont typeface="Wingdings" charset="2"/>
              <a:buChar char=""/>
            </a:pPr>
            <a:r>
              <a:rPr lang="en-US" sz="1400" b="0" strike="noStrike" spc="-1">
                <a:solidFill>
                  <a:srgbClr val="000000"/>
                </a:solidFill>
                <a:latin typeface="Calibri"/>
              </a:rPr>
              <a:t>Fifth Outline Level</a:t>
            </a:r>
          </a:p>
          <a:p>
            <a:pPr marL="2592000" lvl="5" indent="-216000">
              <a:spcAft>
                <a:spcPts val="283"/>
              </a:spcAft>
              <a:buClr>
                <a:srgbClr val="000000"/>
              </a:buClr>
              <a:buSzPct val="45000"/>
              <a:buFont typeface="Wingdings" charset="2"/>
              <a:buChar char=""/>
            </a:pPr>
            <a:r>
              <a:rPr lang="en-US" sz="1400" b="0" strike="noStrike" spc="-1">
                <a:solidFill>
                  <a:srgbClr val="000000"/>
                </a:solidFill>
                <a:latin typeface="Calibri"/>
              </a:rPr>
              <a:t>Sixth Outline Level</a:t>
            </a:r>
          </a:p>
          <a:p>
            <a:pPr marL="3024000" lvl="6" indent="-216000">
              <a:spcAft>
                <a:spcPts val="283"/>
              </a:spcAft>
              <a:buClr>
                <a:srgbClr val="000000"/>
              </a:buClr>
              <a:buSzPct val="45000"/>
              <a:buFont typeface="Wingdings" charset="2"/>
              <a:buChar char=""/>
            </a:pPr>
            <a:r>
              <a:rPr lang="en-US" sz="1400" b="0" strike="noStrike" spc="-1">
                <a:solidFill>
                  <a:srgbClr val="000000"/>
                </a:solidFill>
                <a:latin typeface="Calibri"/>
              </a:rPr>
              <a:t>Seventh Outline Level</a:t>
            </a:r>
          </a:p>
          <a:p>
            <a:pPr marL="3456000" lvl="7" indent="-216000">
              <a:spcAft>
                <a:spcPts val="283"/>
              </a:spcAft>
              <a:buClr>
                <a:srgbClr val="000000"/>
              </a:buClr>
              <a:buSzPct val="45000"/>
              <a:buFont typeface="Wingdings" charset="2"/>
              <a:buChar char=""/>
            </a:pPr>
            <a:r>
              <a:rPr lang="en-US" sz="1400" b="0" strike="noStrike" spc="-1">
                <a:solidFill>
                  <a:srgbClr val="000000"/>
                </a:solidFill>
                <a:latin typeface="Calibri"/>
              </a:rPr>
              <a:t>Eighth Outline Level</a:t>
            </a:r>
          </a:p>
          <a:p>
            <a:r>
              <a:rPr lang="en-US" sz="1400" b="0" strike="noStrike" spc="-1">
                <a:solidFill>
                  <a:srgbClr val="000000"/>
                </a:solidFill>
                <a:latin typeface="Calibri"/>
              </a:rPr>
              <a:t>Ninth Outline LevelClick to edit Master text styles</a:t>
            </a:r>
          </a:p>
        </p:txBody>
      </p:sp>
      <p:sp>
        <p:nvSpPr>
          <p:cNvPr id="44" name="PlaceHolder 4"/>
          <p:cNvSpPr>
            <a:spLocks noGrp="1"/>
          </p:cNvSpPr>
          <p:nvPr>
            <p:ph type="dt"/>
          </p:nvPr>
        </p:nvSpPr>
        <p:spPr>
          <a:xfrm>
            <a:off x="457200" y="6356520"/>
            <a:ext cx="2133360" cy="364680"/>
          </a:xfrm>
          <a:prstGeom prst="rect">
            <a:avLst/>
          </a:prstGeom>
          <a:noFill/>
          <a:ln w="0">
            <a:noFill/>
          </a:ln>
        </p:spPr>
        <p:txBody>
          <a:bodyPr lIns="90000" tIns="45000" rIns="90000" bIns="45000" anchor="t">
            <a:noAutofit/>
          </a:bodyPr>
          <a:lstStyle/>
          <a:p>
            <a:fld id="{8C782DD5-3479-4E23-84A2-F8F5FE37D963}" type="datetime">
              <a:rPr lang="en-US" sz="1800" b="0" strike="noStrike" spc="-1">
                <a:solidFill>
                  <a:srgbClr val="000000"/>
                </a:solidFill>
                <a:latin typeface="Calibri"/>
              </a:rPr>
              <a:pPr/>
              <a:t>4/24/2023</a:t>
            </a:fld>
            <a:endParaRPr lang="en-US" sz="1800" b="0" strike="noStrike" spc="-1" dirty="0">
              <a:latin typeface="Times New Roman"/>
            </a:endParaRPr>
          </a:p>
        </p:txBody>
      </p:sp>
      <p:sp>
        <p:nvSpPr>
          <p:cNvPr id="45" name="PlaceHolder 5"/>
          <p:cNvSpPr>
            <a:spLocks noGrp="1"/>
          </p:cNvSpPr>
          <p:nvPr>
            <p:ph type="ftr"/>
          </p:nvPr>
        </p:nvSpPr>
        <p:spPr>
          <a:xfrm>
            <a:off x="3124080" y="6356520"/>
            <a:ext cx="2895120" cy="364680"/>
          </a:xfrm>
          <a:prstGeom prst="rect">
            <a:avLst/>
          </a:prstGeom>
          <a:noFill/>
          <a:ln w="0">
            <a:noFill/>
          </a:ln>
        </p:spPr>
        <p:txBody>
          <a:bodyPr lIns="90000" tIns="45000" rIns="90000" bIns="45000" anchor="t">
            <a:noAutofit/>
          </a:bodyPr>
          <a:lstStyle/>
          <a:p>
            <a:endParaRPr lang="en-US" sz="2400" b="0" strike="noStrike" spc="-1" dirty="0">
              <a:latin typeface="Times New Roman"/>
            </a:endParaRPr>
          </a:p>
        </p:txBody>
      </p:sp>
      <p:sp>
        <p:nvSpPr>
          <p:cNvPr id="46" name="PlaceHolder 6"/>
          <p:cNvSpPr>
            <a:spLocks noGrp="1"/>
          </p:cNvSpPr>
          <p:nvPr>
            <p:ph type="sldNum"/>
          </p:nvPr>
        </p:nvSpPr>
        <p:spPr>
          <a:xfrm>
            <a:off x="6553080" y="6356520"/>
            <a:ext cx="2133360" cy="364680"/>
          </a:xfrm>
          <a:prstGeom prst="rect">
            <a:avLst/>
          </a:prstGeom>
          <a:noFill/>
          <a:ln w="0">
            <a:noFill/>
          </a:ln>
        </p:spPr>
        <p:txBody>
          <a:bodyPr lIns="90000" tIns="45000" rIns="90000" bIns="45000" anchor="t">
            <a:noAutofit/>
          </a:bodyPr>
          <a:lstStyle/>
          <a:p>
            <a:fld id="{DB1135EF-50C3-47A2-B012-AF95D5F4AEFF}" type="slidenum">
              <a:rPr lang="en-US" sz="1800" b="0" strike="noStrike" spc="-1">
                <a:solidFill>
                  <a:srgbClr val="000000"/>
                </a:solidFill>
                <a:latin typeface="Calibri"/>
              </a:rPr>
              <a:pPr/>
              <a:t>‹#›</a:t>
            </a:fld>
            <a:endParaRPr lang="en-US" sz="1800" b="0" strike="noStrike" spc="-1" dirty="0">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2D2D2"/>
        </a:solidFill>
        <a:effectLst/>
      </p:bgPr>
    </p:bg>
    <p:spTree>
      <p:nvGrpSpPr>
        <p:cNvPr id="1" name=""/>
        <p:cNvGrpSpPr/>
        <p:nvPr/>
      </p:nvGrpSpPr>
      <p:grpSpPr>
        <a:xfrm>
          <a:off x="0" y="0"/>
          <a:ext cx="0" cy="0"/>
          <a:chOff x="0" y="0"/>
          <a:chExt cx="0" cy="0"/>
        </a:xfrm>
      </p:grpSpPr>
      <p:sp>
        <p:nvSpPr>
          <p:cNvPr id="83" name="PlaceHolder 1"/>
          <p:cNvSpPr>
            <a:spLocks noGrp="1"/>
          </p:cNvSpPr>
          <p:nvPr>
            <p:ph type="title"/>
          </p:nvPr>
        </p:nvSpPr>
        <p:spPr>
          <a:xfrm>
            <a:off x="1792440" y="4800600"/>
            <a:ext cx="5486040" cy="566280"/>
          </a:xfrm>
          <a:prstGeom prst="rect">
            <a:avLst/>
          </a:prstGeom>
          <a:noFill/>
          <a:ln w="0">
            <a:noFill/>
          </a:ln>
        </p:spPr>
        <p:txBody>
          <a:bodyPr lIns="90000" tIns="45000" rIns="90000" bIns="45000" anchor="b">
            <a:noAutofit/>
          </a:bodyPr>
          <a:lstStyle/>
          <a:p>
            <a:pPr algn="ctr"/>
            <a:r>
              <a:rPr lang="en-US" sz="2000" b="1" strike="noStrike" spc="-1">
                <a:solidFill>
                  <a:srgbClr val="000000"/>
                </a:solidFill>
                <a:latin typeface="Calibri"/>
              </a:rPr>
              <a:t>Click to edit the title text formatClick to edit Master title style</a:t>
            </a:r>
            <a:endParaRPr lang="en-US" sz="2000" b="0" strike="noStrike" spc="-1">
              <a:solidFill>
                <a:srgbClr val="000000"/>
              </a:solidFill>
              <a:latin typeface="Calibri"/>
            </a:endParaRPr>
          </a:p>
        </p:txBody>
      </p:sp>
      <p:sp>
        <p:nvSpPr>
          <p:cNvPr id="84" name="Picture Placeholder 2"/>
          <p:cNvSpPr/>
          <p:nvPr/>
        </p:nvSpPr>
        <p:spPr>
          <a:xfrm>
            <a:off x="1792440" y="612720"/>
            <a:ext cx="5486040" cy="4114440"/>
          </a:xfrm>
          <a:prstGeom prst="rect">
            <a:avLst/>
          </a:prstGeom>
          <a:noFill/>
          <a:ln w="0">
            <a:noFill/>
          </a:ln>
        </p:spPr>
        <p:style>
          <a:lnRef idx="0">
            <a:scrgbClr r="0" g="0" b="0"/>
          </a:lnRef>
          <a:fillRef idx="0">
            <a:scrgbClr r="0" g="0" b="0"/>
          </a:fillRef>
          <a:effectRef idx="0">
            <a:scrgbClr r="0" g="0" b="0"/>
          </a:effectRef>
          <a:fontRef idx="minor"/>
        </p:style>
      </p:sp>
      <p:sp>
        <p:nvSpPr>
          <p:cNvPr id="85" name="PlaceHolder 2"/>
          <p:cNvSpPr>
            <a:spLocks noGrp="1"/>
          </p:cNvSpPr>
          <p:nvPr>
            <p:ph type="body"/>
          </p:nvPr>
        </p:nvSpPr>
        <p:spPr>
          <a:xfrm>
            <a:off x="1792440" y="5367240"/>
            <a:ext cx="5486040" cy="804600"/>
          </a:xfrm>
          <a:prstGeom prst="rect">
            <a:avLst/>
          </a:prstGeom>
          <a:noFill/>
          <a:ln w="0">
            <a:noFill/>
          </a:ln>
        </p:spPr>
        <p:txBody>
          <a:bodyPr lIns="90000" tIns="45000" rIns="90000" bIns="45000" anchor="t">
            <a:noAutofit/>
          </a:bodyPr>
          <a:lstStyle/>
          <a:p>
            <a:pPr marL="432000" indent="-324000">
              <a:spcAft>
                <a:spcPts val="1417"/>
              </a:spcAft>
              <a:buClr>
                <a:srgbClr val="000000"/>
              </a:buClr>
              <a:buSzPct val="45000"/>
              <a:buFont typeface="Wingdings" charset="2"/>
              <a:buChar char=""/>
            </a:pPr>
            <a:r>
              <a:rPr lang="en-US" sz="1400" b="0" strike="noStrike" spc="-1">
                <a:solidFill>
                  <a:srgbClr val="000000"/>
                </a:solidFill>
                <a:latin typeface="Calibri"/>
              </a:rPr>
              <a:t>Click to edit the outline text format</a:t>
            </a:r>
          </a:p>
          <a:p>
            <a:pPr marL="864000" lvl="1" indent="-324000">
              <a:spcAft>
                <a:spcPts val="1134"/>
              </a:spcAft>
              <a:buClr>
                <a:srgbClr val="000000"/>
              </a:buClr>
              <a:buSzPct val="75000"/>
              <a:buFont typeface="Symbol" charset="2"/>
              <a:buChar char=""/>
            </a:pPr>
            <a:r>
              <a:rPr lang="en-US" sz="1400" b="0" strike="noStrike" spc="-1">
                <a:solidFill>
                  <a:srgbClr val="000000"/>
                </a:solidFill>
                <a:latin typeface="Calibri"/>
              </a:rPr>
              <a:t>Second Outline Level</a:t>
            </a:r>
          </a:p>
          <a:p>
            <a:pPr marL="1296000" lvl="2" indent="-288000">
              <a:spcAft>
                <a:spcPts val="850"/>
              </a:spcAft>
              <a:buClr>
                <a:srgbClr val="000000"/>
              </a:buClr>
              <a:buSzPct val="45000"/>
              <a:buFont typeface="Wingdings" charset="2"/>
              <a:buChar char=""/>
            </a:pPr>
            <a:r>
              <a:rPr lang="en-US" sz="1400" b="0" strike="noStrike" spc="-1">
                <a:solidFill>
                  <a:srgbClr val="000000"/>
                </a:solidFill>
                <a:latin typeface="Calibri"/>
              </a:rPr>
              <a:t>Third Outline Level</a:t>
            </a:r>
          </a:p>
          <a:p>
            <a:pPr marL="1728000" lvl="3" indent="-216000">
              <a:spcAft>
                <a:spcPts val="567"/>
              </a:spcAft>
              <a:buClr>
                <a:srgbClr val="000000"/>
              </a:buClr>
              <a:buSzPct val="75000"/>
              <a:buFont typeface="Symbol" charset="2"/>
              <a:buChar char=""/>
            </a:pPr>
            <a:r>
              <a:rPr lang="en-US" sz="1400" b="0" strike="noStrike" spc="-1">
                <a:solidFill>
                  <a:srgbClr val="000000"/>
                </a:solidFill>
                <a:latin typeface="Calibri"/>
              </a:rPr>
              <a:t>Fourth Outline Level</a:t>
            </a:r>
          </a:p>
          <a:p>
            <a:pPr marL="2160000" lvl="4" indent="-216000">
              <a:spcAft>
                <a:spcPts val="283"/>
              </a:spcAft>
              <a:buClr>
                <a:srgbClr val="000000"/>
              </a:buClr>
              <a:buSzPct val="45000"/>
              <a:buFont typeface="Wingdings" charset="2"/>
              <a:buChar char=""/>
            </a:pPr>
            <a:r>
              <a:rPr lang="en-US" sz="1400" b="0" strike="noStrike" spc="-1">
                <a:solidFill>
                  <a:srgbClr val="000000"/>
                </a:solidFill>
                <a:latin typeface="Calibri"/>
              </a:rPr>
              <a:t>Fifth Outline Level</a:t>
            </a:r>
          </a:p>
          <a:p>
            <a:pPr marL="2592000" lvl="5" indent="-216000">
              <a:spcAft>
                <a:spcPts val="283"/>
              </a:spcAft>
              <a:buClr>
                <a:srgbClr val="000000"/>
              </a:buClr>
              <a:buSzPct val="45000"/>
              <a:buFont typeface="Wingdings" charset="2"/>
              <a:buChar char=""/>
            </a:pPr>
            <a:r>
              <a:rPr lang="en-US" sz="1400" b="0" strike="noStrike" spc="-1">
                <a:solidFill>
                  <a:srgbClr val="000000"/>
                </a:solidFill>
                <a:latin typeface="Calibri"/>
              </a:rPr>
              <a:t>Sixth Outline Level</a:t>
            </a:r>
          </a:p>
          <a:p>
            <a:pPr marL="3024000" lvl="6" indent="-216000">
              <a:spcAft>
                <a:spcPts val="283"/>
              </a:spcAft>
              <a:buClr>
                <a:srgbClr val="000000"/>
              </a:buClr>
              <a:buSzPct val="45000"/>
              <a:buFont typeface="Wingdings" charset="2"/>
              <a:buChar char=""/>
            </a:pPr>
            <a:r>
              <a:rPr lang="en-US" sz="1400" b="0" strike="noStrike" spc="-1">
                <a:solidFill>
                  <a:srgbClr val="000000"/>
                </a:solidFill>
                <a:latin typeface="Calibri"/>
              </a:rPr>
              <a:t>Seventh Outline Level</a:t>
            </a:r>
          </a:p>
          <a:p>
            <a:pPr marL="3456000" lvl="7" indent="-216000">
              <a:spcAft>
                <a:spcPts val="283"/>
              </a:spcAft>
              <a:buClr>
                <a:srgbClr val="000000"/>
              </a:buClr>
              <a:buSzPct val="45000"/>
              <a:buFont typeface="Wingdings" charset="2"/>
              <a:buChar char=""/>
            </a:pPr>
            <a:r>
              <a:rPr lang="en-US" sz="1400" b="0" strike="noStrike" spc="-1">
                <a:solidFill>
                  <a:srgbClr val="000000"/>
                </a:solidFill>
                <a:latin typeface="Calibri"/>
              </a:rPr>
              <a:t>Eighth Outline Level</a:t>
            </a:r>
          </a:p>
          <a:p>
            <a:pPr marL="3888000" lvl="8" indent="-216000">
              <a:spcAft>
                <a:spcPts val="283"/>
              </a:spcAft>
              <a:buClr>
                <a:srgbClr val="000000"/>
              </a:buClr>
              <a:buSzPct val="45000"/>
              <a:buFont typeface="Wingdings" charset="2"/>
              <a:buChar char=""/>
            </a:pPr>
            <a:r>
              <a:rPr lang="en-US" sz="1400" b="0" strike="noStrike" spc="-1">
                <a:solidFill>
                  <a:srgbClr val="000000"/>
                </a:solidFill>
                <a:latin typeface="Calibri"/>
              </a:rPr>
              <a:t>Ninth Outline LevelClick to edit Master text styles</a:t>
            </a:r>
          </a:p>
        </p:txBody>
      </p:sp>
      <p:sp>
        <p:nvSpPr>
          <p:cNvPr id="86" name="PlaceHolder 3"/>
          <p:cNvSpPr>
            <a:spLocks noGrp="1"/>
          </p:cNvSpPr>
          <p:nvPr>
            <p:ph type="dt"/>
          </p:nvPr>
        </p:nvSpPr>
        <p:spPr>
          <a:xfrm>
            <a:off x="457200" y="6356520"/>
            <a:ext cx="2133360" cy="364680"/>
          </a:xfrm>
          <a:prstGeom prst="rect">
            <a:avLst/>
          </a:prstGeom>
          <a:noFill/>
          <a:ln w="0">
            <a:noFill/>
          </a:ln>
        </p:spPr>
        <p:txBody>
          <a:bodyPr lIns="90000" tIns="45000" rIns="90000" bIns="45000" anchor="t">
            <a:noAutofit/>
          </a:bodyPr>
          <a:lstStyle/>
          <a:p>
            <a:fld id="{9E03DDFE-2E18-4EFE-9356-8E7065196D90}" type="datetime">
              <a:rPr lang="en-US" sz="1800" b="0" strike="noStrike" spc="-1">
                <a:solidFill>
                  <a:srgbClr val="000000"/>
                </a:solidFill>
                <a:latin typeface="Calibri"/>
              </a:rPr>
              <a:pPr/>
              <a:t>4/24/2023</a:t>
            </a:fld>
            <a:endParaRPr lang="en-US" sz="1800" b="0" strike="noStrike" spc="-1" dirty="0">
              <a:latin typeface="Times New Roman"/>
            </a:endParaRPr>
          </a:p>
        </p:txBody>
      </p:sp>
      <p:sp>
        <p:nvSpPr>
          <p:cNvPr id="87" name="PlaceHolder 4"/>
          <p:cNvSpPr>
            <a:spLocks noGrp="1"/>
          </p:cNvSpPr>
          <p:nvPr>
            <p:ph type="ftr"/>
          </p:nvPr>
        </p:nvSpPr>
        <p:spPr>
          <a:xfrm>
            <a:off x="3124080" y="6356520"/>
            <a:ext cx="2895120" cy="364680"/>
          </a:xfrm>
          <a:prstGeom prst="rect">
            <a:avLst/>
          </a:prstGeom>
          <a:noFill/>
          <a:ln w="0">
            <a:noFill/>
          </a:ln>
        </p:spPr>
        <p:txBody>
          <a:bodyPr lIns="90000" tIns="45000" rIns="90000" bIns="45000" anchor="t">
            <a:noAutofit/>
          </a:bodyPr>
          <a:lstStyle/>
          <a:p>
            <a:endParaRPr lang="en-US" sz="2400" b="0" strike="noStrike" spc="-1" dirty="0">
              <a:latin typeface="Times New Roman"/>
            </a:endParaRPr>
          </a:p>
        </p:txBody>
      </p:sp>
      <p:sp>
        <p:nvSpPr>
          <p:cNvPr id="88" name="PlaceHolder 5"/>
          <p:cNvSpPr>
            <a:spLocks noGrp="1"/>
          </p:cNvSpPr>
          <p:nvPr>
            <p:ph type="sldNum"/>
          </p:nvPr>
        </p:nvSpPr>
        <p:spPr>
          <a:xfrm>
            <a:off x="6553080" y="6356520"/>
            <a:ext cx="2133360" cy="364680"/>
          </a:xfrm>
          <a:prstGeom prst="rect">
            <a:avLst/>
          </a:prstGeom>
          <a:noFill/>
          <a:ln w="0">
            <a:noFill/>
          </a:ln>
        </p:spPr>
        <p:txBody>
          <a:bodyPr lIns="90000" tIns="45000" rIns="90000" bIns="45000" anchor="t">
            <a:noAutofit/>
          </a:bodyPr>
          <a:lstStyle/>
          <a:p>
            <a:fld id="{8F04A442-571D-4767-9B4D-5B84A3CB1D16}" type="slidenum">
              <a:rPr lang="en-US" sz="1800" b="0" strike="noStrike" spc="-1">
                <a:solidFill>
                  <a:srgbClr val="000000"/>
                </a:solidFill>
                <a:latin typeface="Calibri"/>
              </a:rPr>
              <a:pPr/>
              <a:t>‹#›</a:t>
            </a:fld>
            <a:endParaRPr lang="en-US" sz="1800" b="0" strike="noStrike" spc="-1" dirty="0">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2D2D2"/>
        </a:solidFill>
        <a:effectLst/>
      </p:bgPr>
    </p:bg>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4680"/>
            <a:ext cx="8229240" cy="1142640"/>
          </a:xfrm>
          <a:prstGeom prst="rect">
            <a:avLst/>
          </a:prstGeom>
          <a:noFill/>
          <a:ln w="0">
            <a:noFill/>
          </a:ln>
        </p:spPr>
        <p:txBody>
          <a:bodyPr lIns="90000" tIns="45000" rIns="90000" bIns="45000" anchor="t">
            <a:noAutofit/>
          </a:bodyPr>
          <a:lstStyle/>
          <a:p>
            <a:pPr algn="ctr"/>
            <a:r>
              <a:rPr lang="en-US" sz="4400" b="0" strike="noStrike" spc="-1">
                <a:solidFill>
                  <a:srgbClr val="000000"/>
                </a:solidFill>
                <a:latin typeface="Calibri"/>
              </a:rPr>
              <a:t>Click to edit the title text formatClick to edit Master title style</a:t>
            </a:r>
          </a:p>
        </p:txBody>
      </p:sp>
      <p:sp>
        <p:nvSpPr>
          <p:cNvPr id="126" name="PlaceHolder 2"/>
          <p:cNvSpPr>
            <a:spLocks noGrp="1"/>
          </p:cNvSpPr>
          <p:nvPr>
            <p:ph type="body"/>
          </p:nvPr>
        </p:nvSpPr>
        <p:spPr>
          <a:xfrm>
            <a:off x="457200" y="1600200"/>
            <a:ext cx="4038120" cy="4525560"/>
          </a:xfrm>
          <a:prstGeom prst="rect">
            <a:avLst/>
          </a:prstGeom>
          <a:noFill/>
          <a:ln w="0">
            <a:noFill/>
          </a:ln>
        </p:spPr>
        <p:txBody>
          <a:bodyPr lIns="90000" tIns="45000" rIns="90000" bIns="45000" anchor="t">
            <a:noAutofit/>
          </a:bodyPr>
          <a:lstStyle/>
          <a:p>
            <a:pPr marL="432000" indent="-324000">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spcAft>
                <a:spcPts val="1134"/>
              </a:spcAft>
              <a:buClr>
                <a:srgbClr val="000000"/>
              </a:buClr>
              <a:buSzPct val="75000"/>
              <a:buFont typeface="Symbol" charset="2"/>
              <a:buChar char=""/>
            </a:pPr>
            <a:r>
              <a:rPr lang="en-US" sz="2800" b="0" strike="noStrike" spc="-1">
                <a:solidFill>
                  <a:srgbClr val="000000"/>
                </a:solidFill>
                <a:latin typeface="Calibri"/>
              </a:rPr>
              <a:t>Second Outline Level</a:t>
            </a:r>
          </a:p>
          <a:p>
            <a:pPr marL="1296000" lvl="2" indent="-288000">
              <a:spcAft>
                <a:spcPts val="850"/>
              </a:spcAft>
              <a:buClr>
                <a:srgbClr val="000000"/>
              </a:buClr>
              <a:buSzPct val="45000"/>
              <a:buFont typeface="Wingdings" charset="2"/>
              <a:buChar char=""/>
            </a:pPr>
            <a:r>
              <a:rPr lang="en-US" sz="2800" b="0" strike="noStrike" spc="-1">
                <a:solidFill>
                  <a:srgbClr val="000000"/>
                </a:solidFill>
                <a:latin typeface="Calibri"/>
              </a:rPr>
              <a:t>Third Outline Level</a:t>
            </a:r>
          </a:p>
          <a:p>
            <a:pPr marL="1728000" lvl="3" indent="-216000">
              <a:spcAft>
                <a:spcPts val="567"/>
              </a:spcAft>
              <a:buClr>
                <a:srgbClr val="000000"/>
              </a:buClr>
              <a:buSzPct val="75000"/>
              <a:buFont typeface="Symbol" charset="2"/>
              <a:buChar char=""/>
            </a:pPr>
            <a:r>
              <a:rPr lang="en-US" sz="2800" b="0" strike="noStrike" spc="-1">
                <a:solidFill>
                  <a:srgbClr val="000000"/>
                </a:solidFill>
                <a:latin typeface="Calibri"/>
              </a:rPr>
              <a:t>Fourth Outline Level</a:t>
            </a:r>
          </a:p>
          <a:p>
            <a:pPr marL="2160000" lvl="4" indent="-216000">
              <a:spcAft>
                <a:spcPts val="283"/>
              </a:spcAft>
              <a:buClr>
                <a:srgbClr val="000000"/>
              </a:buClr>
              <a:buSzPct val="45000"/>
              <a:buFont typeface="Wingdings" charset="2"/>
              <a:buChar char=""/>
            </a:pPr>
            <a:r>
              <a:rPr lang="en-US" sz="2800" b="0" strike="noStrike" spc="-1">
                <a:solidFill>
                  <a:srgbClr val="000000"/>
                </a:solidFill>
                <a:latin typeface="Calibri"/>
              </a:rPr>
              <a:t>Fifth Outline Level</a:t>
            </a:r>
          </a:p>
          <a:p>
            <a:pPr marL="2592000" lvl="5" indent="-216000">
              <a:spcAft>
                <a:spcPts val="283"/>
              </a:spcAft>
              <a:buClr>
                <a:srgbClr val="000000"/>
              </a:buClr>
              <a:buSzPct val="45000"/>
              <a:buFont typeface="Wingdings" charset="2"/>
              <a:buChar char=""/>
            </a:pPr>
            <a:r>
              <a:rPr lang="en-US" sz="2800" b="0" strike="noStrike" spc="-1">
                <a:solidFill>
                  <a:srgbClr val="000000"/>
                </a:solidFill>
                <a:latin typeface="Calibri"/>
              </a:rPr>
              <a:t>Sixth Outline Level</a:t>
            </a:r>
          </a:p>
          <a:p>
            <a:pPr marL="3024000" lvl="6" indent="-216000">
              <a:spcAft>
                <a:spcPts val="283"/>
              </a:spcAft>
              <a:buClr>
                <a:srgbClr val="000000"/>
              </a:buClr>
              <a:buSzPct val="45000"/>
              <a:buFont typeface="Wingdings" charset="2"/>
              <a:buChar char=""/>
            </a:pPr>
            <a:r>
              <a:rPr lang="en-US" sz="2800" b="0" strike="noStrike" spc="-1">
                <a:solidFill>
                  <a:srgbClr val="000000"/>
                </a:solidFill>
                <a:latin typeface="Calibri"/>
              </a:rPr>
              <a:t>Seventh Outline Level</a:t>
            </a:r>
          </a:p>
          <a:p>
            <a:pPr marL="3456000" lvl="7" indent="-216000">
              <a:spcAft>
                <a:spcPts val="283"/>
              </a:spcAft>
              <a:buClr>
                <a:srgbClr val="000000"/>
              </a:buClr>
              <a:buSzPct val="45000"/>
              <a:buFont typeface="Wingdings" charset="2"/>
              <a:buChar char=""/>
            </a:pPr>
            <a:r>
              <a:rPr lang="en-US" sz="2800" b="0" strike="noStrike" spc="-1">
                <a:solidFill>
                  <a:srgbClr val="000000"/>
                </a:solidFill>
                <a:latin typeface="Calibri"/>
              </a:rPr>
              <a:t>Eighth Outline Level</a:t>
            </a:r>
          </a:p>
          <a:p>
            <a:pPr marL="3888000" lvl="8" indent="-216000">
              <a:spcAft>
                <a:spcPts val="283"/>
              </a:spcAft>
              <a:buClr>
                <a:srgbClr val="000000"/>
              </a:buClr>
              <a:buSzPct val="45000"/>
              <a:buFont typeface="Wingdings" charset="2"/>
              <a:buChar char=""/>
            </a:pPr>
            <a:r>
              <a:rPr lang="en-US" sz="2800" b="0" strike="noStrike" spc="-1">
                <a:solidFill>
                  <a:srgbClr val="000000"/>
                </a:solidFill>
                <a:latin typeface="Calibri"/>
              </a:rPr>
              <a:t>Ninth Outline LevelClick to edit Master text styles</a:t>
            </a:r>
          </a:p>
          <a:p>
            <a:pPr marL="4320000" lvl="0" indent="-216000">
              <a:spcBef>
                <a:spcPts val="479"/>
              </a:spcBef>
              <a:spcAft>
                <a:spcPts val="1417"/>
              </a:spcAft>
              <a:buClr>
                <a:srgbClr val="000000"/>
              </a:buClr>
              <a:buSzPct val="45000"/>
              <a:buFont typeface="Wingdings" charset="2"/>
              <a:buChar char=""/>
            </a:pPr>
            <a:r>
              <a:rPr lang="en-US" sz="2400" b="0" strike="noStrike" spc="-1">
                <a:solidFill>
                  <a:srgbClr val="000000"/>
                </a:solidFill>
                <a:latin typeface="Calibri"/>
              </a:rPr>
              <a:t>Second level</a:t>
            </a:r>
          </a:p>
          <a:p>
            <a:pPr marL="4320000" lvl="0" indent="-216000">
              <a:spcBef>
                <a:spcPts val="400"/>
              </a:spcBef>
              <a:spcAft>
                <a:spcPts val="1417"/>
              </a:spcAft>
              <a:buClr>
                <a:srgbClr val="000000"/>
              </a:buClr>
              <a:buSzPct val="45000"/>
              <a:buFont typeface="Wingdings" charset="2"/>
              <a:buChar char=""/>
            </a:pPr>
            <a:r>
              <a:rPr lang="en-US" sz="2000" b="0" strike="noStrike" spc="-1">
                <a:solidFill>
                  <a:srgbClr val="000000"/>
                </a:solidFill>
                <a:latin typeface="Calibri"/>
              </a:rPr>
              <a:t>Third level</a:t>
            </a:r>
          </a:p>
          <a:p>
            <a:pPr marL="4320000" lvl="0" indent="-216000">
              <a:spcBef>
                <a:spcPts val="360"/>
              </a:spcBef>
              <a:spcAft>
                <a:spcPts val="1417"/>
              </a:spcAft>
              <a:buClr>
                <a:srgbClr val="000000"/>
              </a:buClr>
              <a:buSzPct val="45000"/>
              <a:buFont typeface="Wingdings" charset="2"/>
              <a:buChar char=""/>
            </a:pPr>
            <a:r>
              <a:rPr lang="en-US" sz="1800" b="0" strike="noStrike" spc="-1">
                <a:solidFill>
                  <a:srgbClr val="000000"/>
                </a:solidFill>
                <a:latin typeface="Calibri"/>
              </a:rPr>
              <a:t>Fourth level</a:t>
            </a:r>
          </a:p>
          <a:p>
            <a:pPr marL="4320000" lvl="0" indent="-216000">
              <a:spcBef>
                <a:spcPts val="360"/>
              </a:spcBef>
              <a:spcAft>
                <a:spcPts val="1417"/>
              </a:spcAft>
              <a:buClr>
                <a:srgbClr val="000000"/>
              </a:buClr>
              <a:buSzPct val="45000"/>
              <a:buFont typeface="Wingdings" charset="2"/>
              <a:buChar char=""/>
            </a:pPr>
            <a:r>
              <a:rPr lang="en-US" sz="1800" b="0" strike="noStrike" spc="-1">
                <a:solidFill>
                  <a:srgbClr val="000000"/>
                </a:solidFill>
                <a:latin typeface="Calibri"/>
              </a:rPr>
              <a:t>Fifth level</a:t>
            </a:r>
          </a:p>
        </p:txBody>
      </p:sp>
      <p:sp>
        <p:nvSpPr>
          <p:cNvPr id="127" name="PlaceHolder 3"/>
          <p:cNvSpPr>
            <a:spLocks noGrp="1"/>
          </p:cNvSpPr>
          <p:nvPr>
            <p:ph type="body"/>
          </p:nvPr>
        </p:nvSpPr>
        <p:spPr>
          <a:xfrm>
            <a:off x="4648320" y="1600200"/>
            <a:ext cx="4038120" cy="4525560"/>
          </a:xfrm>
          <a:prstGeom prst="rect">
            <a:avLst/>
          </a:prstGeom>
          <a:noFill/>
          <a:ln w="0">
            <a:noFill/>
          </a:ln>
        </p:spPr>
        <p:txBody>
          <a:bodyPr lIns="90000" tIns="45000" rIns="90000" bIns="45000" anchor="t">
            <a:noAutofit/>
          </a:bodyPr>
          <a:lstStyle/>
          <a:p>
            <a:pPr marL="432000" indent="-324000">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spcAft>
                <a:spcPts val="1134"/>
              </a:spcAft>
              <a:buClr>
                <a:srgbClr val="000000"/>
              </a:buClr>
              <a:buSzPct val="75000"/>
              <a:buFont typeface="Symbol" charset="2"/>
              <a:buChar char=""/>
            </a:pPr>
            <a:r>
              <a:rPr lang="en-US" sz="2800" b="0" strike="noStrike" spc="-1">
                <a:solidFill>
                  <a:srgbClr val="000000"/>
                </a:solidFill>
                <a:latin typeface="Calibri"/>
              </a:rPr>
              <a:t>Second Outline Level</a:t>
            </a:r>
          </a:p>
          <a:p>
            <a:pPr marL="1296000" lvl="2" indent="-288000">
              <a:spcAft>
                <a:spcPts val="850"/>
              </a:spcAft>
              <a:buClr>
                <a:srgbClr val="000000"/>
              </a:buClr>
              <a:buSzPct val="45000"/>
              <a:buFont typeface="Wingdings" charset="2"/>
              <a:buChar char=""/>
            </a:pPr>
            <a:r>
              <a:rPr lang="en-US" sz="2800" b="0" strike="noStrike" spc="-1">
                <a:solidFill>
                  <a:srgbClr val="000000"/>
                </a:solidFill>
                <a:latin typeface="Calibri"/>
              </a:rPr>
              <a:t>Third Outline Level</a:t>
            </a:r>
          </a:p>
          <a:p>
            <a:pPr marL="1728000" lvl="3" indent="-216000">
              <a:spcAft>
                <a:spcPts val="567"/>
              </a:spcAft>
              <a:buClr>
                <a:srgbClr val="000000"/>
              </a:buClr>
              <a:buSzPct val="75000"/>
              <a:buFont typeface="Symbol" charset="2"/>
              <a:buChar char=""/>
            </a:pPr>
            <a:r>
              <a:rPr lang="en-US" sz="2800" b="0" strike="noStrike" spc="-1">
                <a:solidFill>
                  <a:srgbClr val="000000"/>
                </a:solidFill>
                <a:latin typeface="Calibri"/>
              </a:rPr>
              <a:t>Fourth Outline Level</a:t>
            </a:r>
          </a:p>
          <a:p>
            <a:pPr marL="2160000" lvl="4" indent="-216000">
              <a:spcAft>
                <a:spcPts val="283"/>
              </a:spcAft>
              <a:buClr>
                <a:srgbClr val="000000"/>
              </a:buClr>
              <a:buSzPct val="45000"/>
              <a:buFont typeface="Wingdings" charset="2"/>
              <a:buChar char=""/>
            </a:pPr>
            <a:r>
              <a:rPr lang="en-US" sz="2800" b="0" strike="noStrike" spc="-1">
                <a:solidFill>
                  <a:srgbClr val="000000"/>
                </a:solidFill>
                <a:latin typeface="Calibri"/>
              </a:rPr>
              <a:t>Fifth Outline Level</a:t>
            </a:r>
          </a:p>
          <a:p>
            <a:pPr marL="2592000" lvl="5" indent="-216000">
              <a:spcAft>
                <a:spcPts val="283"/>
              </a:spcAft>
              <a:buClr>
                <a:srgbClr val="000000"/>
              </a:buClr>
              <a:buSzPct val="45000"/>
              <a:buFont typeface="Wingdings" charset="2"/>
              <a:buChar char=""/>
            </a:pPr>
            <a:r>
              <a:rPr lang="en-US" sz="2800" b="0" strike="noStrike" spc="-1">
                <a:solidFill>
                  <a:srgbClr val="000000"/>
                </a:solidFill>
                <a:latin typeface="Calibri"/>
              </a:rPr>
              <a:t>Sixth Outline Level</a:t>
            </a:r>
          </a:p>
          <a:p>
            <a:pPr marL="3024000" lvl="6" indent="-216000">
              <a:spcAft>
                <a:spcPts val="283"/>
              </a:spcAft>
              <a:buClr>
                <a:srgbClr val="000000"/>
              </a:buClr>
              <a:buSzPct val="45000"/>
              <a:buFont typeface="Wingdings" charset="2"/>
              <a:buChar char=""/>
            </a:pPr>
            <a:r>
              <a:rPr lang="en-US" sz="2800" b="0" strike="noStrike" spc="-1">
                <a:solidFill>
                  <a:srgbClr val="000000"/>
                </a:solidFill>
                <a:latin typeface="Calibri"/>
              </a:rPr>
              <a:t>Seventh Outline Level</a:t>
            </a:r>
          </a:p>
          <a:p>
            <a:pPr marL="3456000" lvl="7" indent="-216000">
              <a:spcAft>
                <a:spcPts val="283"/>
              </a:spcAft>
              <a:buClr>
                <a:srgbClr val="000000"/>
              </a:buClr>
              <a:buSzPct val="45000"/>
              <a:buFont typeface="Wingdings" charset="2"/>
              <a:buChar char=""/>
            </a:pPr>
            <a:r>
              <a:rPr lang="en-US" sz="2800" b="0" strike="noStrike" spc="-1">
                <a:solidFill>
                  <a:srgbClr val="000000"/>
                </a:solidFill>
                <a:latin typeface="Calibri"/>
              </a:rPr>
              <a:t>Eighth Outline Level</a:t>
            </a:r>
          </a:p>
          <a:p>
            <a:pPr marL="343080" indent="-342720">
              <a:spcBef>
                <a:spcPts val="558"/>
              </a:spcBef>
              <a:spcAft>
                <a:spcPts val="1417"/>
              </a:spcAft>
              <a:buClr>
                <a:srgbClr val="000000"/>
              </a:buClr>
              <a:buSzPct val="45000"/>
              <a:buFont typeface="Arial"/>
              <a:buChar char="•"/>
            </a:pPr>
            <a:r>
              <a:rPr lang="en-US" sz="2800" b="0" strike="noStrike" spc="-1">
                <a:solidFill>
                  <a:srgbClr val="000000"/>
                </a:solidFill>
                <a:latin typeface="Calibri"/>
              </a:rPr>
              <a:t>Ninth Outline LevelClick to edit Master text styles</a:t>
            </a:r>
          </a:p>
          <a:p>
            <a:pPr marL="743040" lvl="1" indent="-285480">
              <a:spcBef>
                <a:spcPts val="479"/>
              </a:spcBef>
              <a:spcAft>
                <a:spcPts val="1417"/>
              </a:spcAft>
              <a:buClr>
                <a:srgbClr val="000000"/>
              </a:buClr>
              <a:buSzPct val="75000"/>
              <a:buFont typeface="Arial"/>
              <a:buChar char="–"/>
            </a:pPr>
            <a:r>
              <a:rPr lang="en-US" sz="2400" b="0" strike="noStrike" spc="-1">
                <a:solidFill>
                  <a:srgbClr val="000000"/>
                </a:solidFill>
                <a:latin typeface="Calibri"/>
              </a:rPr>
              <a:t>Second level</a:t>
            </a:r>
          </a:p>
          <a:p>
            <a:pPr marL="1143000" lvl="2" indent="-228240">
              <a:spcBef>
                <a:spcPts val="400"/>
              </a:spcBef>
              <a:spcAft>
                <a:spcPts val="1417"/>
              </a:spcAft>
              <a:buClr>
                <a:srgbClr val="000000"/>
              </a:buClr>
              <a:buSzPct val="45000"/>
              <a:buFont typeface="Arial"/>
              <a:buChar char="•"/>
            </a:pPr>
            <a:r>
              <a:rPr lang="en-US" sz="2000" b="0" strike="noStrike" spc="-1">
                <a:solidFill>
                  <a:srgbClr val="000000"/>
                </a:solidFill>
                <a:latin typeface="Calibri"/>
              </a:rPr>
              <a:t>Third level</a:t>
            </a:r>
          </a:p>
          <a:p>
            <a:pPr marL="1600200" lvl="3" indent="-228240">
              <a:spcBef>
                <a:spcPts val="360"/>
              </a:spcBef>
              <a:spcAft>
                <a:spcPts val="1417"/>
              </a:spcAft>
              <a:buClr>
                <a:srgbClr val="000000"/>
              </a:buClr>
              <a:buSzPct val="75000"/>
              <a:buFont typeface="Arial"/>
              <a:buChar char="–"/>
            </a:pPr>
            <a:r>
              <a:rPr lang="en-US" sz="1800" b="0" strike="noStrike" spc="-1">
                <a:solidFill>
                  <a:srgbClr val="000000"/>
                </a:solidFill>
                <a:latin typeface="Calibri"/>
              </a:rPr>
              <a:t>Fourth level</a:t>
            </a:r>
          </a:p>
          <a:p>
            <a:pPr marL="2057400" lvl="4" indent="-228240">
              <a:spcBef>
                <a:spcPts val="360"/>
              </a:spcBef>
              <a:spcAft>
                <a:spcPts val="1417"/>
              </a:spcAft>
              <a:buClr>
                <a:srgbClr val="000000"/>
              </a:buClr>
              <a:buSzPct val="45000"/>
              <a:buFont typeface="Arial"/>
              <a:buChar char="»"/>
            </a:pPr>
            <a:r>
              <a:rPr lang="en-US" sz="1800" b="0" strike="noStrike" spc="-1">
                <a:solidFill>
                  <a:srgbClr val="000000"/>
                </a:solidFill>
                <a:latin typeface="Calibri"/>
              </a:rPr>
              <a:t>Fifth level</a:t>
            </a:r>
          </a:p>
        </p:txBody>
      </p:sp>
      <p:sp>
        <p:nvSpPr>
          <p:cNvPr id="128" name="PlaceHolder 4"/>
          <p:cNvSpPr>
            <a:spLocks noGrp="1"/>
          </p:cNvSpPr>
          <p:nvPr>
            <p:ph type="dt"/>
          </p:nvPr>
        </p:nvSpPr>
        <p:spPr>
          <a:xfrm>
            <a:off x="457200" y="6356520"/>
            <a:ext cx="2133360" cy="364680"/>
          </a:xfrm>
          <a:prstGeom prst="rect">
            <a:avLst/>
          </a:prstGeom>
          <a:noFill/>
          <a:ln w="0">
            <a:noFill/>
          </a:ln>
        </p:spPr>
        <p:txBody>
          <a:bodyPr lIns="90000" tIns="45000" rIns="90000" bIns="45000" anchor="t">
            <a:noAutofit/>
          </a:bodyPr>
          <a:lstStyle/>
          <a:p>
            <a:fld id="{4CADEF9B-3A9D-409C-A6FA-B4CEDA81B45A}" type="datetime">
              <a:rPr lang="en-US" sz="1800" b="0" strike="noStrike" spc="-1">
                <a:solidFill>
                  <a:srgbClr val="000000"/>
                </a:solidFill>
                <a:latin typeface="Calibri"/>
              </a:rPr>
              <a:pPr/>
              <a:t>4/24/2023</a:t>
            </a:fld>
            <a:endParaRPr lang="en-US" sz="1800" b="0" strike="noStrike" spc="-1" dirty="0">
              <a:latin typeface="Times New Roman"/>
            </a:endParaRPr>
          </a:p>
        </p:txBody>
      </p:sp>
      <p:sp>
        <p:nvSpPr>
          <p:cNvPr id="129" name="PlaceHolder 5"/>
          <p:cNvSpPr>
            <a:spLocks noGrp="1"/>
          </p:cNvSpPr>
          <p:nvPr>
            <p:ph type="ftr"/>
          </p:nvPr>
        </p:nvSpPr>
        <p:spPr>
          <a:xfrm>
            <a:off x="3124080" y="6356520"/>
            <a:ext cx="2895120" cy="364680"/>
          </a:xfrm>
          <a:prstGeom prst="rect">
            <a:avLst/>
          </a:prstGeom>
          <a:noFill/>
          <a:ln w="0">
            <a:noFill/>
          </a:ln>
        </p:spPr>
        <p:txBody>
          <a:bodyPr lIns="90000" tIns="45000" rIns="90000" bIns="45000" anchor="t">
            <a:noAutofit/>
          </a:bodyPr>
          <a:lstStyle/>
          <a:p>
            <a:endParaRPr lang="en-US" sz="2400" b="0" strike="noStrike" spc="-1" dirty="0">
              <a:latin typeface="Times New Roman"/>
            </a:endParaRPr>
          </a:p>
        </p:txBody>
      </p:sp>
      <p:sp>
        <p:nvSpPr>
          <p:cNvPr id="130" name="PlaceHolder 6"/>
          <p:cNvSpPr>
            <a:spLocks noGrp="1"/>
          </p:cNvSpPr>
          <p:nvPr>
            <p:ph type="sldNum"/>
          </p:nvPr>
        </p:nvSpPr>
        <p:spPr>
          <a:xfrm>
            <a:off x="6553080" y="6356520"/>
            <a:ext cx="2133360" cy="364680"/>
          </a:xfrm>
          <a:prstGeom prst="rect">
            <a:avLst/>
          </a:prstGeom>
          <a:noFill/>
          <a:ln w="0">
            <a:noFill/>
          </a:ln>
        </p:spPr>
        <p:txBody>
          <a:bodyPr lIns="90000" tIns="45000" rIns="90000" bIns="45000" anchor="t">
            <a:noAutofit/>
          </a:bodyPr>
          <a:lstStyle/>
          <a:p>
            <a:fld id="{D00ADF99-5387-449B-B314-A979692B818D}" type="slidenum">
              <a:rPr lang="en-US" sz="1800" b="0" strike="noStrike" spc="-1">
                <a:solidFill>
                  <a:srgbClr val="000000"/>
                </a:solidFill>
                <a:latin typeface="Calibri"/>
              </a:rPr>
              <a:pPr/>
              <a:t>‹#›</a:t>
            </a:fld>
            <a:endParaRPr lang="en-US" sz="1800" b="0" strike="noStrike" spc="-1" dirty="0">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2D2D2"/>
        </a:solidFill>
        <a:effectLst/>
      </p:bgPr>
    </p:bg>
    <p:spTree>
      <p:nvGrpSpPr>
        <p:cNvPr id="1" name=""/>
        <p:cNvGrpSpPr/>
        <p:nvPr/>
      </p:nvGrpSpPr>
      <p:grpSpPr>
        <a:xfrm>
          <a:off x="0" y="0"/>
          <a:ext cx="0" cy="0"/>
          <a:chOff x="0" y="0"/>
          <a:chExt cx="0" cy="0"/>
        </a:xfrm>
      </p:grpSpPr>
      <p:sp>
        <p:nvSpPr>
          <p:cNvPr id="167" name="PlaceHolder 1"/>
          <p:cNvSpPr>
            <a:spLocks noGrp="1"/>
          </p:cNvSpPr>
          <p:nvPr>
            <p:ph type="title"/>
          </p:nvPr>
        </p:nvSpPr>
        <p:spPr>
          <a:xfrm>
            <a:off x="1792440" y="4800600"/>
            <a:ext cx="5486040" cy="566280"/>
          </a:xfrm>
          <a:prstGeom prst="rect">
            <a:avLst/>
          </a:prstGeom>
          <a:noFill/>
          <a:ln w="0">
            <a:noFill/>
          </a:ln>
        </p:spPr>
        <p:txBody>
          <a:bodyPr anchor="b">
            <a:noAutofit/>
          </a:bodyPr>
          <a:lstStyle/>
          <a:p>
            <a:pPr>
              <a:lnSpc>
                <a:spcPct val="100000"/>
              </a:lnSpc>
            </a:pPr>
            <a:r>
              <a:rPr lang="en-US" sz="2000" b="1" strike="noStrike" spc="-1">
                <a:solidFill>
                  <a:srgbClr val="000000"/>
                </a:solidFill>
                <a:latin typeface="Calibri"/>
              </a:rPr>
              <a:t>Click to edit Master title style</a:t>
            </a:r>
            <a:endParaRPr lang="en-US" sz="2000" b="0" strike="noStrike" spc="-1">
              <a:solidFill>
                <a:srgbClr val="000000"/>
              </a:solidFill>
              <a:latin typeface="Calibri"/>
            </a:endParaRPr>
          </a:p>
        </p:txBody>
      </p:sp>
      <p:sp>
        <p:nvSpPr>
          <p:cNvPr id="168" name="PlaceHolder 2"/>
          <p:cNvSpPr>
            <a:spLocks noGrp="1"/>
          </p:cNvSpPr>
          <p:nvPr>
            <p:ph type="body"/>
          </p:nvPr>
        </p:nvSpPr>
        <p:spPr>
          <a:xfrm>
            <a:off x="1792440" y="612720"/>
            <a:ext cx="5486040" cy="4114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
        <p:nvSpPr>
          <p:cNvPr id="169" name="PlaceHolder 3"/>
          <p:cNvSpPr>
            <a:spLocks noGrp="1"/>
          </p:cNvSpPr>
          <p:nvPr>
            <p:ph type="body"/>
          </p:nvPr>
        </p:nvSpPr>
        <p:spPr>
          <a:xfrm>
            <a:off x="1792440" y="5367240"/>
            <a:ext cx="5486040" cy="804600"/>
          </a:xfrm>
          <a:prstGeom prst="rect">
            <a:avLst/>
          </a:prstGeom>
          <a:noFill/>
          <a:ln w="0">
            <a:noFill/>
          </a:ln>
        </p:spPr>
        <p:txBody>
          <a:bodyPr anchor="t">
            <a:noAutofit/>
          </a:bodyPr>
          <a:lstStyle/>
          <a:p>
            <a:pPr>
              <a:lnSpc>
                <a:spcPct val="100000"/>
              </a:lnSpc>
              <a:spcBef>
                <a:spcPts val="281"/>
              </a:spcBef>
              <a:tabLst>
                <a:tab pos="0" algn="l"/>
              </a:tabLst>
            </a:pPr>
            <a:r>
              <a:rPr lang="en-US" sz="1400" b="0" strike="noStrike" spc="-1">
                <a:solidFill>
                  <a:srgbClr val="000000"/>
                </a:solidFill>
                <a:latin typeface="Calibri"/>
              </a:rPr>
              <a:t>Click to edit Master text styles</a:t>
            </a:r>
          </a:p>
        </p:txBody>
      </p:sp>
      <p:sp>
        <p:nvSpPr>
          <p:cNvPr id="170" name="PlaceHolder 4"/>
          <p:cNvSpPr>
            <a:spLocks noGrp="1"/>
          </p:cNvSpPr>
          <p:nvPr>
            <p:ph type="dt"/>
          </p:nvPr>
        </p:nvSpPr>
        <p:spPr>
          <a:xfrm>
            <a:off x="457200" y="6356520"/>
            <a:ext cx="2133360" cy="364680"/>
          </a:xfrm>
          <a:prstGeom prst="rect">
            <a:avLst/>
          </a:prstGeom>
          <a:noFill/>
          <a:ln w="0">
            <a:noFill/>
          </a:ln>
        </p:spPr>
        <p:txBody>
          <a:bodyPr anchor="ctr">
            <a:noAutofit/>
          </a:bodyPr>
          <a:lstStyle/>
          <a:p>
            <a:pPr>
              <a:lnSpc>
                <a:spcPct val="100000"/>
              </a:lnSpc>
            </a:pPr>
            <a:fld id="{204BEE20-60B7-4425-84F0-5B0DCD1E6A23}" type="datetime">
              <a:rPr lang="en-US" sz="1200" b="0" strike="noStrike" spc="-1">
                <a:solidFill>
                  <a:srgbClr val="8B8B8B"/>
                </a:solidFill>
                <a:latin typeface="Calibri"/>
              </a:rPr>
              <a:pPr>
                <a:lnSpc>
                  <a:spcPct val="100000"/>
                </a:lnSpc>
              </a:pPr>
              <a:t>4/24/2023</a:t>
            </a:fld>
            <a:endParaRPr lang="en-US" sz="1200" b="0" strike="noStrike" spc="-1" dirty="0">
              <a:latin typeface="Times New Roman"/>
            </a:endParaRPr>
          </a:p>
        </p:txBody>
      </p:sp>
      <p:sp>
        <p:nvSpPr>
          <p:cNvPr id="171" name="PlaceHolder 5"/>
          <p:cNvSpPr>
            <a:spLocks noGrp="1"/>
          </p:cNvSpPr>
          <p:nvPr>
            <p:ph type="ftr"/>
          </p:nvPr>
        </p:nvSpPr>
        <p:spPr>
          <a:xfrm>
            <a:off x="3124080" y="6356520"/>
            <a:ext cx="2895120" cy="364680"/>
          </a:xfrm>
          <a:prstGeom prst="rect">
            <a:avLst/>
          </a:prstGeom>
          <a:noFill/>
          <a:ln w="0">
            <a:noFill/>
          </a:ln>
        </p:spPr>
        <p:txBody>
          <a:bodyPr anchor="ctr">
            <a:noAutofit/>
          </a:bodyPr>
          <a:lstStyle/>
          <a:p>
            <a:endParaRPr lang="en-US" sz="2400" b="0" strike="noStrike" spc="-1" dirty="0">
              <a:latin typeface="Times New Roman"/>
            </a:endParaRPr>
          </a:p>
        </p:txBody>
      </p:sp>
      <p:sp>
        <p:nvSpPr>
          <p:cNvPr id="172" name="PlaceHolder 6"/>
          <p:cNvSpPr>
            <a:spLocks noGrp="1"/>
          </p:cNvSpPr>
          <p:nvPr>
            <p:ph type="sldNum"/>
          </p:nvPr>
        </p:nvSpPr>
        <p:spPr>
          <a:xfrm>
            <a:off x="6553080" y="6356520"/>
            <a:ext cx="2133360" cy="364680"/>
          </a:xfrm>
          <a:prstGeom prst="rect">
            <a:avLst/>
          </a:prstGeom>
          <a:noFill/>
          <a:ln w="0">
            <a:noFill/>
          </a:ln>
        </p:spPr>
        <p:txBody>
          <a:bodyPr anchor="ctr">
            <a:noAutofit/>
          </a:bodyPr>
          <a:lstStyle/>
          <a:p>
            <a:pPr algn="r">
              <a:lnSpc>
                <a:spcPct val="100000"/>
              </a:lnSpc>
            </a:pPr>
            <a:fld id="{C9C5BC1D-B63D-47E1-AFDB-A1CC7E804EB8}" type="slidenum">
              <a:rPr lang="en-US" sz="1200" b="0" strike="noStrike" spc="-1">
                <a:solidFill>
                  <a:srgbClr val="8B8B8B"/>
                </a:solidFill>
                <a:latin typeface="Calibri"/>
              </a:rPr>
              <a:pPr algn="r">
                <a:lnSpc>
                  <a:spcPct val="100000"/>
                </a:lnSpc>
              </a:pPr>
              <a:t>‹#›</a:t>
            </a:fld>
            <a:endParaRPr lang="en-US" sz="1200" b="0" strike="noStrike" spc="-1" dirty="0">
              <a:latin typeface="Times New Roman"/>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9.xml"/><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5.xml"/><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5.xml"/><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p:cNvSpPr>
          <p:nvPr>
            <p:ph type="title"/>
          </p:nvPr>
        </p:nvSpPr>
        <p:spPr>
          <a:xfrm>
            <a:off x="274680" y="1874880"/>
            <a:ext cx="8229240" cy="1142640"/>
          </a:xfrm>
          <a:prstGeom prst="rect">
            <a:avLst/>
          </a:prstGeom>
          <a:noFill/>
          <a:ln w="0">
            <a:noFill/>
          </a:ln>
        </p:spPr>
        <p:txBody>
          <a:bodyPr lIns="90000" tIns="45000" rIns="90000" bIns="45000" anchor="t">
            <a:noAutofit/>
          </a:bodyPr>
          <a:lstStyle/>
          <a:p>
            <a:pPr algn="ctr"/>
            <a:r>
              <a:rPr dirty="0"/>
              <a:t/>
            </a:r>
            <a:br>
              <a:rPr dirty="0"/>
            </a:br>
            <a:r>
              <a:rPr lang="en-US" sz="4400" b="1" strike="noStrike" spc="-1" dirty="0">
                <a:solidFill>
                  <a:srgbClr val="000000"/>
                </a:solidFill>
                <a:latin typeface="Calibri"/>
              </a:rPr>
              <a:t> Our Beautiful Years</a:t>
            </a:r>
            <a:r>
              <a:rPr dirty="0"/>
              <a:t/>
            </a:r>
            <a:br>
              <a:rPr dirty="0"/>
            </a:br>
            <a:endParaRPr lang="en-US" sz="4400" b="0" strike="noStrike" spc="-1" dirty="0">
              <a:solidFill>
                <a:srgbClr val="000000"/>
              </a:solidFill>
              <a:latin typeface="Calibri"/>
            </a:endParaRPr>
          </a:p>
        </p:txBody>
      </p:sp>
      <p:pic>
        <p:nvPicPr>
          <p:cNvPr id="210" name="Picture 209"/>
          <p:cNvPicPr/>
          <p:nvPr/>
        </p:nvPicPr>
        <p:blipFill>
          <a:blip r:embed="rId2" cstate="print"/>
          <a:stretch/>
        </p:blipFill>
        <p:spPr>
          <a:xfrm>
            <a:off x="2377440" y="3383280"/>
            <a:ext cx="4145040" cy="3108960"/>
          </a:xfrm>
          <a:prstGeom prst="rect">
            <a:avLst/>
          </a:prstGeom>
          <a:ln w="0">
            <a:noFill/>
          </a:ln>
        </p:spPr>
      </p:pic>
      <p:pic>
        <p:nvPicPr>
          <p:cNvPr id="211" name="Picture 210"/>
          <p:cNvPicPr/>
          <p:nvPr/>
        </p:nvPicPr>
        <p:blipFill>
          <a:blip r:embed="rId3" cstate="print"/>
          <a:stretch/>
        </p:blipFill>
        <p:spPr>
          <a:xfrm>
            <a:off x="1983240" y="357840"/>
            <a:ext cx="4846320" cy="20217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PlaceHolder 1"/>
          <p:cNvSpPr>
            <a:spLocks noGrp="1"/>
          </p:cNvSpPr>
          <p:nvPr>
            <p:ph type="title"/>
          </p:nvPr>
        </p:nvSpPr>
        <p:spPr>
          <a:xfrm>
            <a:off x="1752480" y="533412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1960 Camellia Show</a:t>
            </a:r>
          </a:p>
        </p:txBody>
      </p:sp>
      <p:pic>
        <p:nvPicPr>
          <p:cNvPr id="231" name="Picture Placeholder 4"/>
          <p:cNvPicPr/>
          <p:nvPr/>
        </p:nvPicPr>
        <p:blipFill>
          <a:blip r:embed="rId2" cstate="print"/>
          <a:srcRect t="3414" b="3414"/>
          <a:stretch/>
        </p:blipFill>
        <p:spPr>
          <a:xfrm>
            <a:off x="1219320" y="228600"/>
            <a:ext cx="6806880" cy="5105160"/>
          </a:xfrm>
          <a:prstGeom prst="rect">
            <a:avLst/>
          </a:prstGeom>
          <a:ln w="0">
            <a:noFill/>
          </a:ln>
        </p:spPr>
      </p:pic>
      <p:sp>
        <p:nvSpPr>
          <p:cNvPr id="232" name="PlaceHolder 2"/>
          <p:cNvSpPr>
            <a:spLocks noGrp="1"/>
          </p:cNvSpPr>
          <p:nvPr>
            <p:ph/>
          </p:nvPr>
        </p:nvSpPr>
        <p:spPr>
          <a:xfrm>
            <a:off x="533520" y="5791320"/>
            <a:ext cx="8076960" cy="804600"/>
          </a:xfrm>
          <a:prstGeom prst="rect">
            <a:avLst/>
          </a:prstGeom>
          <a:noFill/>
          <a:ln w="0">
            <a:noFill/>
          </a:ln>
        </p:spPr>
        <p:txBody>
          <a:bodyPr lIns="90000" tIns="45000" rIns="90000" bIns="45000" anchor="t">
            <a:noAutofit/>
          </a:bodyPr>
          <a:lstStyle/>
          <a:p>
            <a:pPr marL="343080" indent="-342720" algn="ctr">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The 1959 &amp; 1960 shows were also held at </a:t>
            </a:r>
            <a:r>
              <a:rPr lang="en-US" sz="2000" b="1" strike="noStrike" spc="-1" dirty="0" smtClean="0">
                <a:solidFill>
                  <a:srgbClr val="000000"/>
                </a:solidFill>
                <a:latin typeface="Calibri"/>
              </a:rPr>
              <a:t>Isaac </a:t>
            </a:r>
            <a:r>
              <a:rPr lang="en-US" sz="2000" b="1" strike="noStrike" spc="-1" dirty="0">
                <a:solidFill>
                  <a:srgbClr val="000000"/>
                </a:solidFill>
                <a:latin typeface="Calibri"/>
              </a:rPr>
              <a:t>Bear Gym.  In 1960 the club’s name became the </a:t>
            </a:r>
            <a:r>
              <a:rPr lang="en-US" sz="2000" b="1" u="sng" strike="noStrike" spc="-1" dirty="0">
                <a:solidFill>
                  <a:srgbClr val="000000"/>
                </a:solidFill>
                <a:uFillTx/>
                <a:latin typeface="Calibri"/>
              </a:rPr>
              <a:t>Tidewater Camellia Club</a:t>
            </a:r>
            <a:r>
              <a:rPr lang="en-US" sz="2000" b="1" strike="noStrike" spc="-1" dirty="0">
                <a:solidFill>
                  <a:srgbClr val="000000"/>
                </a:solidFill>
                <a:latin typeface="Calibri"/>
              </a:rPr>
              <a:t>.  Members were still men only.  In 1961 the showed moved back to the Community Center.</a:t>
            </a:r>
            <a:endParaRPr lang="en-US" sz="2000" b="0" strike="noStrike" spc="-1" dirty="0">
              <a:solidFill>
                <a:srgbClr val="000000"/>
              </a:solidFill>
              <a:latin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PlaceHolder 1"/>
          <p:cNvSpPr>
            <a:spLocks noGrp="1"/>
          </p:cNvSpPr>
          <p:nvPr>
            <p:ph type="title"/>
          </p:nvPr>
        </p:nvSpPr>
        <p:spPr>
          <a:xfrm>
            <a:off x="533520" y="304920"/>
            <a:ext cx="3007800" cy="116172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Floral Arrangements</a:t>
            </a:r>
          </a:p>
        </p:txBody>
      </p:sp>
      <p:pic>
        <p:nvPicPr>
          <p:cNvPr id="234" name="Picture Placeholder 4"/>
          <p:cNvPicPr/>
          <p:nvPr/>
        </p:nvPicPr>
        <p:blipFill>
          <a:blip r:embed="rId2" cstate="print"/>
          <a:stretch/>
        </p:blipFill>
        <p:spPr>
          <a:xfrm>
            <a:off x="3661560" y="272880"/>
            <a:ext cx="4624200" cy="6279840"/>
          </a:xfrm>
          <a:prstGeom prst="rect">
            <a:avLst/>
          </a:prstGeom>
          <a:ln w="0">
            <a:noFill/>
          </a:ln>
        </p:spPr>
      </p:pic>
      <p:sp>
        <p:nvSpPr>
          <p:cNvPr id="235" name="PlaceHolder 2"/>
          <p:cNvSpPr>
            <a:spLocks noGrp="1"/>
          </p:cNvSpPr>
          <p:nvPr>
            <p:ph/>
          </p:nvPr>
        </p:nvSpPr>
        <p:spPr>
          <a:xfrm>
            <a:off x="0" y="1398960"/>
            <a:ext cx="3474720" cy="5184720"/>
          </a:xfrm>
          <a:prstGeom prst="rect">
            <a:avLst/>
          </a:prstGeom>
          <a:noFill/>
          <a:ln w="0">
            <a:noFill/>
          </a:ln>
        </p:spPr>
        <p:txBody>
          <a:bodyPr lIns="90000" tIns="45000" rIns="90000" bIns="45000" anchor="t">
            <a:noAutofit/>
          </a:bodyPr>
          <a:lstStyle/>
          <a:p>
            <a:pPr marL="343080" indent="-342720" algn="ctr">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Flower arrangements with a THEME were judged at shows.  The arrangements were exhibited by women’s clubs and they had to use camellias.</a:t>
            </a:r>
            <a:endParaRPr lang="en-US" sz="2000" b="0" strike="noStrike" spc="-1" dirty="0">
              <a:solidFill>
                <a:srgbClr val="000000"/>
              </a:solidFill>
              <a:latin typeface="Calibri"/>
            </a:endParaRPr>
          </a:p>
          <a:p>
            <a:pPr marL="343080" indent="-342720" algn="ctr">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The Theme from 1957 was </a:t>
            </a:r>
            <a:r>
              <a:rPr lang="en-US" sz="2000" b="1" u="sng" strike="noStrike" spc="-1" dirty="0">
                <a:solidFill>
                  <a:srgbClr val="000000"/>
                </a:solidFill>
                <a:uFillTx/>
                <a:latin typeface="Calibri"/>
              </a:rPr>
              <a:t>Yesterday, Today and Tomorrow.</a:t>
            </a:r>
            <a:endParaRPr lang="en-US" sz="2000" b="0" strike="noStrike" spc="-1" dirty="0">
              <a:solidFill>
                <a:srgbClr val="000000"/>
              </a:solidFill>
              <a:latin typeface="Calibri"/>
            </a:endParaRPr>
          </a:p>
          <a:p>
            <a:pPr marL="343080" indent="-342720">
              <a:spcBef>
                <a:spcPts val="638"/>
              </a:spcBef>
              <a:spcAft>
                <a:spcPts val="1417"/>
              </a:spcAft>
              <a:buClr>
                <a:srgbClr val="000000"/>
              </a:buClr>
              <a:buSzPct val="45000"/>
              <a:buFont typeface="Arial"/>
              <a:buChar char="•"/>
            </a:pPr>
            <a:r>
              <a:rPr lang="en-US" sz="1400" b="1" strike="noStrike" spc="-1" dirty="0">
                <a:solidFill>
                  <a:srgbClr val="000000"/>
                </a:solidFill>
                <a:latin typeface="Calibri"/>
              </a:rPr>
              <a:t>The 5 arrangement classes were Entrance Hall, Living Room, The Den and Moonlight Patio.</a:t>
            </a:r>
            <a:endParaRPr lang="en-US" sz="1400" b="0" strike="noStrike" spc="-1" dirty="0">
              <a:solidFill>
                <a:srgbClr val="000000"/>
              </a:solidFill>
              <a:latin typeface="Calibri"/>
            </a:endParaRPr>
          </a:p>
          <a:p>
            <a:pPr marL="343080" indent="-342720">
              <a:spcBef>
                <a:spcPts val="638"/>
              </a:spcBef>
              <a:spcAft>
                <a:spcPts val="1417"/>
              </a:spcAft>
              <a:buClr>
                <a:srgbClr val="000000"/>
              </a:buClr>
              <a:buSzPct val="45000"/>
              <a:buFont typeface="Arial"/>
              <a:buChar char="•"/>
            </a:pPr>
            <a:r>
              <a:rPr lang="en-US" sz="1400" b="1" strike="noStrike" spc="-1" dirty="0">
                <a:solidFill>
                  <a:srgbClr val="000000"/>
                </a:solidFill>
                <a:latin typeface="Calibri"/>
              </a:rPr>
              <a:t> The Junior Division classes were Girl’s Dressing Table, Coffee Table and Sweet Old Fashioned Girl.</a:t>
            </a:r>
            <a:endParaRPr lang="en-US" sz="1400" b="0" strike="noStrike" spc="-1" dirty="0">
              <a:solidFill>
                <a:srgbClr val="000000"/>
              </a:solidFill>
              <a:latin typeface="Calibri"/>
            </a:endParaRPr>
          </a:p>
          <a:p>
            <a:pPr marL="343080" indent="-342720">
              <a:spcBef>
                <a:spcPts val="638"/>
              </a:spcBef>
              <a:spcAft>
                <a:spcPts val="1417"/>
              </a:spcAft>
              <a:buClr>
                <a:srgbClr val="000000"/>
              </a:buClr>
              <a:buSzPct val="45000"/>
              <a:buFont typeface="Arial"/>
              <a:buChar char="•"/>
            </a:pPr>
            <a:r>
              <a:rPr lang="en-US" sz="1400" b="1" strike="noStrike" spc="-1" dirty="0">
                <a:solidFill>
                  <a:srgbClr val="000000"/>
                </a:solidFill>
                <a:latin typeface="Calibri"/>
              </a:rPr>
              <a:t>Commercial nurseries exhibited their plants but could not enter into classes</a:t>
            </a:r>
            <a:r>
              <a:rPr lang="en-US" sz="1400" b="0" strike="noStrike" spc="-1" dirty="0">
                <a:solidFill>
                  <a:srgbClr val="000000"/>
                </a:solidFill>
                <a:latin typeface="Calibri"/>
              </a:rPr>
              <a:t>.</a:t>
            </a: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Placeholder 7"/>
          <p:cNvPicPr/>
          <p:nvPr/>
        </p:nvPicPr>
        <p:blipFill>
          <a:blip r:embed="rId2" cstate="print"/>
          <a:srcRect b="46832"/>
          <a:stretch/>
        </p:blipFill>
        <p:spPr>
          <a:xfrm>
            <a:off x="4890240" y="640080"/>
            <a:ext cx="3796560" cy="3382920"/>
          </a:xfrm>
          <a:prstGeom prst="rect">
            <a:avLst/>
          </a:prstGeom>
          <a:ln w="0">
            <a:noFill/>
          </a:ln>
        </p:spPr>
      </p:pic>
      <p:sp>
        <p:nvSpPr>
          <p:cNvPr id="237" name="PlaceHolder 1"/>
          <p:cNvSpPr>
            <a:spLocks noGrp="1"/>
          </p:cNvSpPr>
          <p:nvPr>
            <p:ph type="title"/>
          </p:nvPr>
        </p:nvSpPr>
        <p:spPr>
          <a:xfrm>
            <a:off x="747000" y="409320"/>
            <a:ext cx="3733560" cy="59652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1963 Camellia Poster</a:t>
            </a:r>
          </a:p>
        </p:txBody>
      </p:sp>
      <p:sp>
        <p:nvSpPr>
          <p:cNvPr id="238" name="PlaceHolder 2"/>
          <p:cNvSpPr>
            <a:spLocks noGrp="1"/>
          </p:cNvSpPr>
          <p:nvPr>
            <p:ph/>
          </p:nvPr>
        </p:nvSpPr>
        <p:spPr>
          <a:xfrm>
            <a:off x="228600" y="4191120"/>
            <a:ext cx="7086240" cy="266652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1800" b="1" strike="noStrike" spc="-1" dirty="0">
                <a:solidFill>
                  <a:srgbClr val="000000"/>
                </a:solidFill>
                <a:latin typeface="Calibri"/>
              </a:rPr>
              <a:t>The 1962 show was held on the fourth floor of the </a:t>
            </a:r>
            <a:r>
              <a:rPr lang="en-US" sz="1800" b="1" strike="noStrike" spc="-1" dirty="0" smtClean="0">
                <a:solidFill>
                  <a:srgbClr val="000000"/>
                </a:solidFill>
                <a:latin typeface="Calibri"/>
              </a:rPr>
              <a:t>Wachovia </a:t>
            </a:r>
            <a:r>
              <a:rPr lang="en-US" sz="1800" b="1" strike="noStrike" spc="-1" dirty="0">
                <a:solidFill>
                  <a:srgbClr val="000000"/>
                </a:solidFill>
                <a:latin typeface="Calibri"/>
              </a:rPr>
              <a:t>Bank at Second and Princess Street.  No pictures are available for this show.</a:t>
            </a:r>
            <a:endParaRPr lang="en-US" sz="1800" b="0" strike="noStrike" spc="-1" dirty="0">
              <a:solidFill>
                <a:srgbClr val="000000"/>
              </a:solidFill>
              <a:latin typeface="Calibri"/>
            </a:endParaRPr>
          </a:p>
          <a:p>
            <a:pPr marL="343080" indent="-342720">
              <a:spcBef>
                <a:spcPts val="638"/>
              </a:spcBef>
              <a:spcAft>
                <a:spcPts val="1417"/>
              </a:spcAft>
              <a:buClr>
                <a:srgbClr val="000000"/>
              </a:buClr>
              <a:buSzPct val="45000"/>
              <a:buFont typeface="Arial"/>
              <a:buChar char="•"/>
            </a:pPr>
            <a:r>
              <a:rPr lang="en-US" sz="1800" b="1" strike="noStrike" spc="-1" dirty="0">
                <a:solidFill>
                  <a:srgbClr val="000000"/>
                </a:solidFill>
                <a:latin typeface="Calibri"/>
              </a:rPr>
              <a:t>In 1963, the New Hanover High School Art Department agreed to have their students make posters for the show.  The First place winner receive $10.  Posters were made for several years and placed with business merchants to advertise the show.</a:t>
            </a:r>
            <a:endParaRPr lang="en-US" sz="1800" b="0" strike="noStrike" spc="-1" dirty="0">
              <a:solidFill>
                <a:srgbClr val="000000"/>
              </a:solidFill>
              <a:latin typeface="Calibri"/>
            </a:endParaRPr>
          </a:p>
          <a:p>
            <a:pPr marL="343080" indent="-342720">
              <a:spcBef>
                <a:spcPts val="638"/>
              </a:spcBef>
              <a:spcAft>
                <a:spcPts val="1417"/>
              </a:spcAft>
              <a:buClr>
                <a:srgbClr val="000000"/>
              </a:buClr>
              <a:buSzPct val="45000"/>
              <a:buFont typeface="Arial"/>
              <a:buChar char="•"/>
            </a:pPr>
            <a:r>
              <a:rPr lang="en-US" sz="1800" b="1" strike="noStrike" spc="-1" dirty="0">
                <a:solidFill>
                  <a:srgbClr val="000000"/>
                </a:solidFill>
                <a:latin typeface="Calibri"/>
              </a:rPr>
              <a:t>Unfortunately, the 1963 show was cancelled due to bad weather.</a:t>
            </a:r>
            <a:endParaRPr lang="en-US" sz="1800" b="0" strike="noStrike" spc="-1" dirty="0">
              <a:solidFill>
                <a:srgbClr val="000000"/>
              </a:solidFill>
              <a:latin typeface="Calibri"/>
            </a:endParaRPr>
          </a:p>
        </p:txBody>
      </p:sp>
      <p:pic>
        <p:nvPicPr>
          <p:cNvPr id="239" name="Picture Placeholder 7"/>
          <p:cNvPicPr/>
          <p:nvPr/>
        </p:nvPicPr>
        <p:blipFill>
          <a:blip r:embed="rId3" cstate="print"/>
          <a:srcRect l="4099" t="2742" r="4099" b="2862"/>
          <a:stretch/>
        </p:blipFill>
        <p:spPr>
          <a:xfrm>
            <a:off x="457200" y="1005840"/>
            <a:ext cx="4262760" cy="30171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laceHolder 1"/>
          <p:cNvSpPr>
            <a:spLocks noGrp="1"/>
          </p:cNvSpPr>
          <p:nvPr>
            <p:ph type="title"/>
          </p:nvPr>
        </p:nvSpPr>
        <p:spPr>
          <a:xfrm>
            <a:off x="1752480" y="518148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1964 Camellia Show</a:t>
            </a:r>
          </a:p>
        </p:txBody>
      </p:sp>
      <p:pic>
        <p:nvPicPr>
          <p:cNvPr id="241" name="Picture Placeholder 7"/>
          <p:cNvPicPr/>
          <p:nvPr/>
        </p:nvPicPr>
        <p:blipFill>
          <a:blip r:embed="rId2" cstate="print"/>
          <a:srcRect t="4929" b="4929"/>
          <a:stretch/>
        </p:blipFill>
        <p:spPr>
          <a:xfrm>
            <a:off x="1371600" y="228600"/>
            <a:ext cx="6705360" cy="5028840"/>
          </a:xfrm>
          <a:prstGeom prst="rect">
            <a:avLst/>
          </a:prstGeom>
          <a:ln w="0">
            <a:noFill/>
          </a:ln>
        </p:spPr>
      </p:pic>
      <p:sp>
        <p:nvSpPr>
          <p:cNvPr id="242" name="PlaceHolder 2"/>
          <p:cNvSpPr>
            <a:spLocks noGrp="1"/>
          </p:cNvSpPr>
          <p:nvPr>
            <p:ph/>
          </p:nvPr>
        </p:nvSpPr>
        <p:spPr>
          <a:xfrm>
            <a:off x="457200" y="5672160"/>
            <a:ext cx="8076960" cy="1185480"/>
          </a:xfrm>
          <a:prstGeom prst="rect">
            <a:avLst/>
          </a:prstGeom>
          <a:noFill/>
          <a:ln w="0">
            <a:noFill/>
          </a:ln>
        </p:spPr>
        <p:txBody>
          <a:bodyPr lIns="90000" tIns="45000" rIns="90000" bIns="45000" anchor="t">
            <a:noAutofit/>
          </a:bodyPr>
          <a:lstStyle/>
          <a:p>
            <a:pPr marL="343080" indent="-342720" algn="ctr">
              <a:spcBef>
                <a:spcPts val="638"/>
              </a:spcBef>
              <a:spcAft>
                <a:spcPts val="1417"/>
              </a:spcAft>
              <a:buClr>
                <a:srgbClr val="000000"/>
              </a:buClr>
              <a:buSzPct val="45000"/>
              <a:buFont typeface="Arial"/>
              <a:buChar char="•"/>
            </a:pPr>
            <a:r>
              <a:rPr lang="en-US" sz="1800" b="1" strike="noStrike" spc="-1" dirty="0">
                <a:solidFill>
                  <a:srgbClr val="000000"/>
                </a:solidFill>
                <a:latin typeface="Calibri"/>
              </a:rPr>
              <a:t>The 1964 &amp; 1965 shows were held in the girl’s gym at New Hanover High School.  The North Carolina Camellia Society met at the Cape Fear Country Club in conjunction with the show.  In 1964, 3500 blooms were on display.</a:t>
            </a:r>
            <a:endParaRPr lang="en-US" sz="1800" b="0" strike="noStrike" spc="-1" dirty="0">
              <a:solidFill>
                <a:srgbClr val="000000"/>
              </a:solidFill>
              <a:latin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PlaceHolder 1"/>
          <p:cNvSpPr>
            <a:spLocks noGrp="1"/>
          </p:cNvSpPr>
          <p:nvPr>
            <p:ph type="title"/>
          </p:nvPr>
        </p:nvSpPr>
        <p:spPr>
          <a:xfrm>
            <a:off x="304920" y="152280"/>
            <a:ext cx="3007800" cy="59652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Show Publicity</a:t>
            </a:r>
          </a:p>
        </p:txBody>
      </p:sp>
      <p:pic>
        <p:nvPicPr>
          <p:cNvPr id="244" name="Content Placeholder 7"/>
          <p:cNvPicPr/>
          <p:nvPr/>
        </p:nvPicPr>
        <p:blipFill>
          <a:blip r:embed="rId2" cstate="print"/>
          <a:stretch/>
        </p:blipFill>
        <p:spPr>
          <a:xfrm>
            <a:off x="3962520" y="228600"/>
            <a:ext cx="4493520" cy="6356160"/>
          </a:xfrm>
          <a:prstGeom prst="rect">
            <a:avLst/>
          </a:prstGeom>
          <a:ln w="0">
            <a:noFill/>
          </a:ln>
        </p:spPr>
      </p:pic>
      <p:sp>
        <p:nvSpPr>
          <p:cNvPr id="245" name="PlaceHolder 2"/>
          <p:cNvSpPr>
            <a:spLocks noGrp="1"/>
          </p:cNvSpPr>
          <p:nvPr>
            <p:ph/>
          </p:nvPr>
        </p:nvSpPr>
        <p:spPr>
          <a:xfrm>
            <a:off x="228600" y="914400"/>
            <a:ext cx="3236400" cy="563832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1800" b="1" strike="noStrike" spc="-1" dirty="0">
                <a:solidFill>
                  <a:srgbClr val="000000"/>
                </a:solidFill>
                <a:latin typeface="Calibri"/>
              </a:rPr>
              <a:t>The Publicity Chairman  managed all TV, radio, newspaper and posters for the show.</a:t>
            </a:r>
            <a:endParaRPr lang="en-US" sz="1800" b="0" strike="noStrike" spc="-1" dirty="0">
              <a:solidFill>
                <a:srgbClr val="000000"/>
              </a:solidFill>
              <a:latin typeface="Calibri"/>
            </a:endParaRPr>
          </a:p>
          <a:p>
            <a:pPr marL="343080" indent="-342720">
              <a:spcBef>
                <a:spcPts val="638"/>
              </a:spcBef>
              <a:spcAft>
                <a:spcPts val="1417"/>
              </a:spcAft>
              <a:buClr>
                <a:srgbClr val="000000"/>
              </a:buClr>
              <a:buSzPct val="45000"/>
              <a:buFont typeface="Arial"/>
              <a:buChar char="•"/>
            </a:pPr>
            <a:r>
              <a:rPr lang="en-US" sz="1800" b="1" strike="noStrike" spc="-1" dirty="0">
                <a:solidFill>
                  <a:srgbClr val="000000"/>
                </a:solidFill>
                <a:latin typeface="Calibri"/>
              </a:rPr>
              <a:t>Radio Stations and newspapers within 150 miles  of Wilmington publicized the shows.</a:t>
            </a:r>
            <a:endParaRPr lang="en-US" sz="1800" b="0" strike="noStrike" spc="-1" dirty="0">
              <a:solidFill>
                <a:srgbClr val="000000"/>
              </a:solidFill>
              <a:latin typeface="Calibri"/>
            </a:endParaRPr>
          </a:p>
          <a:p>
            <a:pPr marL="343080" indent="-342720">
              <a:spcBef>
                <a:spcPts val="638"/>
              </a:spcBef>
              <a:spcAft>
                <a:spcPts val="1417"/>
              </a:spcAft>
              <a:buClr>
                <a:srgbClr val="000000"/>
              </a:buClr>
              <a:buSzPct val="45000"/>
              <a:buFont typeface="Arial"/>
              <a:buChar char="•"/>
            </a:pPr>
            <a:r>
              <a:rPr lang="en-US" sz="1800" b="1" strike="noStrike" spc="-1" dirty="0">
                <a:solidFill>
                  <a:srgbClr val="000000"/>
                </a:solidFill>
                <a:latin typeface="Calibri"/>
              </a:rPr>
              <a:t>Leslie Gruber (Farm Editor),  Bugs Berringer (garden specialist in Rocky Mount), and the Star News wrote articles on the show.  </a:t>
            </a:r>
            <a:endParaRPr lang="en-US" sz="1800" b="0" strike="noStrike" spc="-1" dirty="0">
              <a:solidFill>
                <a:srgbClr val="000000"/>
              </a:solidFill>
              <a:latin typeface="Calibri"/>
            </a:endParaRPr>
          </a:p>
          <a:p>
            <a:pPr marL="343080" indent="-342720">
              <a:spcBef>
                <a:spcPts val="638"/>
              </a:spcBef>
              <a:spcAft>
                <a:spcPts val="1417"/>
              </a:spcAft>
              <a:buClr>
                <a:srgbClr val="000000"/>
              </a:buClr>
              <a:buSzPct val="45000"/>
              <a:buFont typeface="Arial"/>
              <a:buChar char="•"/>
            </a:pPr>
            <a:r>
              <a:rPr lang="en-US" sz="1800" b="1" strike="noStrike" spc="-1" dirty="0">
                <a:solidFill>
                  <a:srgbClr val="000000"/>
                </a:solidFill>
                <a:latin typeface="Calibri"/>
              </a:rPr>
              <a:t>Local TV stations had camera crews attend the shows to be shown on Saturday night.  </a:t>
            </a:r>
            <a:endParaRPr lang="en-US" sz="1800" b="0" strike="noStrike" spc="-1" dirty="0">
              <a:solidFill>
                <a:srgbClr val="000000"/>
              </a:solidFill>
              <a:latin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PlaceHolder 1"/>
          <p:cNvSpPr>
            <a:spLocks noGrp="1"/>
          </p:cNvSpPr>
          <p:nvPr>
            <p:ph type="title"/>
          </p:nvPr>
        </p:nvSpPr>
        <p:spPr>
          <a:xfrm>
            <a:off x="2362320" y="304920"/>
            <a:ext cx="3962160" cy="44424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Camellia Cover Girls</a:t>
            </a:r>
          </a:p>
        </p:txBody>
      </p:sp>
      <p:pic>
        <p:nvPicPr>
          <p:cNvPr id="247" name="Picture Placeholder 4"/>
          <p:cNvPicPr/>
          <p:nvPr/>
        </p:nvPicPr>
        <p:blipFill>
          <a:blip r:embed="rId2" cstate="print"/>
          <a:srcRect b="21887"/>
          <a:stretch/>
        </p:blipFill>
        <p:spPr>
          <a:xfrm>
            <a:off x="1219320" y="838080"/>
            <a:ext cx="3063960" cy="4723920"/>
          </a:xfrm>
          <a:prstGeom prst="rect">
            <a:avLst/>
          </a:prstGeom>
          <a:ln w="0">
            <a:noFill/>
          </a:ln>
        </p:spPr>
      </p:pic>
      <p:sp>
        <p:nvSpPr>
          <p:cNvPr id="248" name="PlaceHolder 2"/>
          <p:cNvSpPr>
            <a:spLocks noGrp="1"/>
          </p:cNvSpPr>
          <p:nvPr>
            <p:ph/>
          </p:nvPr>
        </p:nvSpPr>
        <p:spPr>
          <a:xfrm>
            <a:off x="457200" y="5638680"/>
            <a:ext cx="8229240" cy="990360"/>
          </a:xfrm>
          <a:prstGeom prst="rect">
            <a:avLst/>
          </a:prstGeom>
          <a:noFill/>
          <a:ln w="0">
            <a:noFill/>
          </a:ln>
        </p:spPr>
        <p:txBody>
          <a:bodyPr lIns="90000" tIns="45000" rIns="90000" bIns="45000" anchor="t">
            <a:noAutofit/>
          </a:bodyPr>
          <a:lstStyle/>
          <a:p>
            <a:pPr marL="343080" indent="-342720" algn="ctr">
              <a:spcBef>
                <a:spcPts val="638"/>
              </a:spcBef>
              <a:spcAft>
                <a:spcPts val="1417"/>
              </a:spcAft>
              <a:buClr>
                <a:srgbClr val="000000"/>
              </a:buClr>
              <a:buSzPct val="45000"/>
              <a:buFont typeface="Arial"/>
              <a:buChar char="•"/>
            </a:pPr>
            <a:r>
              <a:rPr lang="en-US" sz="1600" b="1" strike="noStrike" spc="-1" dirty="0">
                <a:solidFill>
                  <a:srgbClr val="000000"/>
                </a:solidFill>
                <a:latin typeface="Calibri"/>
              </a:rPr>
              <a:t>Camellia Cover Girls were a traditional advertising feature for the shows.</a:t>
            </a:r>
            <a:endParaRPr lang="en-US" sz="1600" b="0" strike="noStrike" spc="-1" dirty="0">
              <a:solidFill>
                <a:srgbClr val="000000"/>
              </a:solidFill>
              <a:latin typeface="Calibri"/>
            </a:endParaRPr>
          </a:p>
          <a:p>
            <a:pPr marL="343080" indent="-342720" algn="ctr">
              <a:spcBef>
                <a:spcPts val="638"/>
              </a:spcBef>
              <a:spcAft>
                <a:spcPts val="1417"/>
              </a:spcAft>
              <a:buClr>
                <a:srgbClr val="000000"/>
              </a:buClr>
              <a:buSzPct val="45000"/>
              <a:buFont typeface="Arial"/>
              <a:buChar char="•"/>
            </a:pPr>
            <a:r>
              <a:rPr lang="en-US" sz="1600" b="1" strike="noStrike" spc="-1" dirty="0">
                <a:solidFill>
                  <a:srgbClr val="000000"/>
                </a:solidFill>
                <a:latin typeface="Calibri"/>
              </a:rPr>
              <a:t>Pictured is 1965 Camellia Show Cover Girl, “Sweetie” Thompson </a:t>
            </a:r>
            <a:endParaRPr lang="en-US" sz="1600" b="0" strike="noStrike" spc="-1" dirty="0">
              <a:solidFill>
                <a:srgbClr val="000000"/>
              </a:solidFill>
              <a:latin typeface="Calibri"/>
            </a:endParaRPr>
          </a:p>
          <a:p>
            <a:pPr marL="343080" indent="-342720" algn="ctr">
              <a:spcBef>
                <a:spcPts val="638"/>
              </a:spcBef>
              <a:spcAft>
                <a:spcPts val="1417"/>
              </a:spcAft>
              <a:buClr>
                <a:srgbClr val="000000"/>
              </a:buClr>
              <a:buSzPct val="45000"/>
              <a:buFont typeface="Arial"/>
              <a:buChar char="•"/>
            </a:pPr>
            <a:r>
              <a:rPr lang="en-US" sz="1600" b="1" strike="noStrike" spc="-1" dirty="0">
                <a:solidFill>
                  <a:srgbClr val="000000"/>
                </a:solidFill>
                <a:latin typeface="Calibri"/>
              </a:rPr>
              <a:t>and 1968 Miss Wilmington Jeanne Harden.</a:t>
            </a:r>
            <a:endParaRPr lang="en-US" sz="1600" b="0" strike="noStrike" spc="-1" dirty="0">
              <a:solidFill>
                <a:srgbClr val="000000"/>
              </a:solidFill>
              <a:latin typeface="Calibri"/>
            </a:endParaRPr>
          </a:p>
        </p:txBody>
      </p:sp>
      <p:pic>
        <p:nvPicPr>
          <p:cNvPr id="249" name="Picture 2"/>
          <p:cNvPicPr/>
          <p:nvPr/>
        </p:nvPicPr>
        <p:blipFill>
          <a:blip r:embed="rId3" cstate="print"/>
          <a:stretch/>
        </p:blipFill>
        <p:spPr>
          <a:xfrm>
            <a:off x="4343400" y="838080"/>
            <a:ext cx="3327120" cy="47671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Picture Placeholder 7"/>
          <p:cNvPicPr/>
          <p:nvPr/>
        </p:nvPicPr>
        <p:blipFill>
          <a:blip r:embed="rId2" cstate="print"/>
          <a:stretch/>
        </p:blipFill>
        <p:spPr>
          <a:xfrm>
            <a:off x="4330800" y="304920"/>
            <a:ext cx="4122360" cy="6171840"/>
          </a:xfrm>
          <a:prstGeom prst="rect">
            <a:avLst/>
          </a:prstGeom>
          <a:ln w="0">
            <a:noFill/>
          </a:ln>
        </p:spPr>
      </p:pic>
      <p:sp>
        <p:nvSpPr>
          <p:cNvPr id="251" name="PlaceHolder 1"/>
          <p:cNvSpPr>
            <a:spLocks noGrp="1"/>
          </p:cNvSpPr>
          <p:nvPr>
            <p:ph/>
          </p:nvPr>
        </p:nvSpPr>
        <p:spPr>
          <a:xfrm>
            <a:off x="533520" y="914400"/>
            <a:ext cx="3352320" cy="5181120"/>
          </a:xfrm>
          <a:prstGeom prst="rect">
            <a:avLst/>
          </a:prstGeom>
          <a:noFill/>
          <a:ln w="0">
            <a:noFill/>
          </a:ln>
        </p:spPr>
        <p:txBody>
          <a:bodyPr lIns="90000" tIns="45000" rIns="90000" bIns="45000" anchor="t">
            <a:noAutofit/>
          </a:bodyPr>
          <a:lstStyle/>
          <a:p>
            <a:pPr marL="343080" indent="-342720" algn="ctr">
              <a:spcBef>
                <a:spcPts val="638"/>
              </a:spcBef>
              <a:spcAft>
                <a:spcPts val="1417"/>
              </a:spcAft>
              <a:buClr>
                <a:srgbClr val="000000"/>
              </a:buClr>
              <a:buSzPct val="45000"/>
              <a:buFont typeface="Arial"/>
              <a:buChar char="•"/>
            </a:pPr>
            <a:r>
              <a:rPr lang="en-US" sz="3200" b="1" strike="noStrike" spc="-1" dirty="0">
                <a:solidFill>
                  <a:srgbClr val="000000"/>
                </a:solidFill>
                <a:latin typeface="Calibri"/>
              </a:rPr>
              <a:t>Ribbon Cutters</a:t>
            </a:r>
            <a:endParaRPr lang="en-US" sz="3200" b="0" strike="noStrike" spc="-1" dirty="0">
              <a:solidFill>
                <a:srgbClr val="000000"/>
              </a:solidFill>
              <a:latin typeface="Calibri"/>
            </a:endParaRPr>
          </a:p>
          <a:p>
            <a:pPr algn="ctr">
              <a:spcBef>
                <a:spcPts val="638"/>
              </a:spcBef>
              <a:spcAft>
                <a:spcPts val="1417"/>
              </a:spcAft>
            </a:pPr>
            <a:r>
              <a:rPr lang="en-US" sz="2000" b="1" strike="noStrike" spc="-1" dirty="0">
                <a:solidFill>
                  <a:srgbClr val="000000"/>
                </a:solidFill>
                <a:latin typeface="Calibri"/>
              </a:rPr>
              <a:t>Traditionally, the currently crowned Miss Wilmington would serve as the Camellia Ribbon Cutter to open the show.  </a:t>
            </a:r>
            <a:endParaRPr lang="en-US" sz="2000" b="0" strike="noStrike" spc="-1" dirty="0">
              <a:solidFill>
                <a:srgbClr val="000000"/>
              </a:solidFill>
              <a:latin typeface="Calibri"/>
            </a:endParaRPr>
          </a:p>
          <a:p>
            <a:pPr marL="343080" indent="-342720" algn="ctr">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Wilmington’s Mayor and the Show Chairman would join in the ceremony.</a:t>
            </a:r>
            <a:endParaRPr lang="en-US" sz="2000" b="0" strike="noStrike" spc="-1" dirty="0">
              <a:solidFill>
                <a:srgbClr val="000000"/>
              </a:solidFill>
              <a:latin typeface="Calibri"/>
            </a:endParaRPr>
          </a:p>
          <a:p>
            <a:pPr marL="343080" indent="-342720" algn="ctr">
              <a:spcBef>
                <a:spcPts val="638"/>
              </a:spcBef>
              <a:spcAft>
                <a:spcPts val="1417"/>
              </a:spcAft>
              <a:buClr>
                <a:srgbClr val="000000"/>
              </a:buClr>
              <a:buSzPct val="45000"/>
              <a:buFont typeface="Arial"/>
              <a:buChar char="•"/>
            </a:pPr>
            <a:r>
              <a:rPr lang="en-US" sz="1800" b="1" strike="noStrike" spc="-1" dirty="0">
                <a:solidFill>
                  <a:srgbClr val="000000"/>
                </a:solidFill>
                <a:latin typeface="Calibri"/>
              </a:rPr>
              <a:t>Pictured Left to Right: </a:t>
            </a:r>
            <a:endParaRPr lang="en-US" sz="1800" b="0" strike="noStrike" spc="-1" dirty="0">
              <a:solidFill>
                <a:srgbClr val="000000"/>
              </a:solidFill>
              <a:latin typeface="Calibri"/>
            </a:endParaRPr>
          </a:p>
          <a:p>
            <a:pPr marL="343080" indent="-342720" algn="ctr">
              <a:spcBef>
                <a:spcPts val="638"/>
              </a:spcBef>
              <a:spcAft>
                <a:spcPts val="1417"/>
              </a:spcAft>
              <a:buClr>
                <a:srgbClr val="000000"/>
              </a:buClr>
              <a:buSzPct val="45000"/>
              <a:buFont typeface="Arial"/>
              <a:buChar char="•"/>
            </a:pPr>
            <a:r>
              <a:rPr lang="en-US" sz="1800" b="1" strike="noStrike" spc="-1" dirty="0">
                <a:solidFill>
                  <a:srgbClr val="000000"/>
                </a:solidFill>
                <a:latin typeface="Calibri"/>
              </a:rPr>
              <a:t>Bill Howell, Show Chairman</a:t>
            </a:r>
            <a:endParaRPr lang="en-US" sz="1800" b="0" strike="noStrike" spc="-1" dirty="0">
              <a:solidFill>
                <a:srgbClr val="000000"/>
              </a:solidFill>
              <a:latin typeface="Calibri"/>
            </a:endParaRPr>
          </a:p>
          <a:p>
            <a:pPr marL="343080" indent="-342720" algn="ctr">
              <a:spcBef>
                <a:spcPts val="638"/>
              </a:spcBef>
              <a:spcAft>
                <a:spcPts val="1417"/>
              </a:spcAft>
              <a:buClr>
                <a:srgbClr val="000000"/>
              </a:buClr>
              <a:buSzPct val="45000"/>
              <a:buFont typeface="Arial"/>
              <a:buChar char="•"/>
            </a:pPr>
            <a:r>
              <a:rPr lang="en-US" sz="1800" b="1" strike="noStrike" spc="-1" dirty="0">
                <a:solidFill>
                  <a:srgbClr val="000000"/>
                </a:solidFill>
                <a:latin typeface="Calibri"/>
              </a:rPr>
              <a:t>1969 Miss Wilmington Frances Farmer</a:t>
            </a:r>
            <a:endParaRPr lang="en-US" sz="1800" b="0" strike="noStrike" spc="-1" dirty="0">
              <a:solidFill>
                <a:srgbClr val="000000"/>
              </a:solidFill>
              <a:latin typeface="Calibri"/>
            </a:endParaRPr>
          </a:p>
          <a:p>
            <a:pPr marL="343080" indent="-342720" algn="ctr">
              <a:spcBef>
                <a:spcPts val="638"/>
              </a:spcBef>
              <a:spcAft>
                <a:spcPts val="1417"/>
              </a:spcAft>
              <a:buClr>
                <a:srgbClr val="000000"/>
              </a:buClr>
              <a:buSzPct val="45000"/>
              <a:buFont typeface="Arial"/>
              <a:buChar char="•"/>
            </a:pPr>
            <a:r>
              <a:rPr lang="en-US" sz="1800" b="1" strike="noStrike" spc="-1" dirty="0">
                <a:solidFill>
                  <a:srgbClr val="000000"/>
                </a:solidFill>
                <a:latin typeface="Calibri"/>
              </a:rPr>
              <a:t>Major Ogden Allsbrook</a:t>
            </a:r>
            <a:endParaRPr lang="en-US" sz="1800" b="0" strike="noStrike" spc="-1" dirty="0">
              <a:solidFill>
                <a:srgbClr val="000000"/>
              </a:solidFill>
              <a:latin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p:cNvSpPr>
          <p:nvPr>
            <p:ph type="title"/>
          </p:nvPr>
        </p:nvSpPr>
        <p:spPr>
          <a:xfrm>
            <a:off x="1752480" y="525780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1966 Camellia Show</a:t>
            </a:r>
          </a:p>
        </p:txBody>
      </p:sp>
      <p:sp>
        <p:nvSpPr>
          <p:cNvPr id="253" name="PlaceHolder 2"/>
          <p:cNvSpPr>
            <a:spLocks noGrp="1"/>
          </p:cNvSpPr>
          <p:nvPr>
            <p:ph/>
          </p:nvPr>
        </p:nvSpPr>
        <p:spPr>
          <a:xfrm>
            <a:off x="457200" y="5638680"/>
            <a:ext cx="8076960" cy="1066320"/>
          </a:xfrm>
          <a:prstGeom prst="rect">
            <a:avLst/>
          </a:prstGeom>
          <a:noFill/>
          <a:ln w="0">
            <a:noFill/>
          </a:ln>
        </p:spPr>
        <p:txBody>
          <a:bodyPr lIns="90000" tIns="45000" rIns="90000" bIns="45000" anchor="t">
            <a:noAutofit/>
          </a:bodyPr>
          <a:lstStyle/>
          <a:p>
            <a:pPr marL="343080" indent="-342720" algn="ctr">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The 1966 &amp; 1967 shows were again held at the girl’s gym in New Hanover High School.  The shows were sponsored by 50 business merchants. 2500 Blooms were exhibited in 1966.</a:t>
            </a:r>
            <a:endParaRPr lang="en-US" sz="2000" b="0" strike="noStrike" spc="-1" dirty="0">
              <a:solidFill>
                <a:srgbClr val="000000"/>
              </a:solidFill>
              <a:latin typeface="Calibri"/>
            </a:endParaRPr>
          </a:p>
        </p:txBody>
      </p:sp>
      <p:pic>
        <p:nvPicPr>
          <p:cNvPr id="254" name="Picture 2"/>
          <p:cNvPicPr/>
          <p:nvPr/>
        </p:nvPicPr>
        <p:blipFill>
          <a:blip r:embed="rId2" cstate="print"/>
          <a:srcRect l="2200" r="2200"/>
          <a:stretch/>
        </p:blipFill>
        <p:spPr>
          <a:xfrm>
            <a:off x="1219320" y="190440"/>
            <a:ext cx="6756120" cy="5067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PlaceHolder 1"/>
          <p:cNvSpPr>
            <a:spLocks noGrp="1"/>
          </p:cNvSpPr>
          <p:nvPr>
            <p:ph/>
          </p:nvPr>
        </p:nvSpPr>
        <p:spPr>
          <a:xfrm>
            <a:off x="609480" y="5672160"/>
            <a:ext cx="7924320" cy="118548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Camellia Show awards were traditionally goblets, bowls or serving pieces made of Sterling Silver.  This view of the 1966 Court of Honor table shows Sterling Silver Goblets.</a:t>
            </a:r>
            <a:endParaRPr lang="en-US" sz="2000" b="0" strike="noStrike" spc="-1" dirty="0">
              <a:solidFill>
                <a:srgbClr val="000000"/>
              </a:solidFill>
              <a:latin typeface="Calibri"/>
            </a:endParaRPr>
          </a:p>
        </p:txBody>
      </p:sp>
      <p:pic>
        <p:nvPicPr>
          <p:cNvPr id="256" name="Picture 2"/>
          <p:cNvPicPr/>
          <p:nvPr/>
        </p:nvPicPr>
        <p:blipFill>
          <a:blip r:embed="rId2" cstate="print"/>
          <a:srcRect l="3116" r="3116"/>
          <a:stretch/>
        </p:blipFill>
        <p:spPr>
          <a:xfrm>
            <a:off x="1143000" y="152280"/>
            <a:ext cx="6788160" cy="5091120"/>
          </a:xfrm>
          <a:prstGeom prst="rect">
            <a:avLst/>
          </a:prstGeom>
          <a:ln w="0">
            <a:noFill/>
          </a:ln>
        </p:spPr>
      </p:pic>
      <p:sp>
        <p:nvSpPr>
          <p:cNvPr id="257" name="TextBox 4"/>
          <p:cNvSpPr/>
          <p:nvPr/>
        </p:nvSpPr>
        <p:spPr>
          <a:xfrm>
            <a:off x="2133720" y="5181480"/>
            <a:ext cx="4876560" cy="57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r>
              <a:rPr lang="en-US" sz="3200" b="1" strike="noStrike" spc="-1" dirty="0">
                <a:solidFill>
                  <a:srgbClr val="000000"/>
                </a:solidFill>
                <a:latin typeface="Calibri"/>
              </a:rPr>
              <a:t>Camellia Show Awards</a:t>
            </a:r>
            <a:endParaRPr lang="en-US" sz="32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PlaceHolder 1"/>
          <p:cNvSpPr>
            <a:spLocks noGrp="1"/>
          </p:cNvSpPr>
          <p:nvPr>
            <p:ph type="title"/>
          </p:nvPr>
        </p:nvSpPr>
        <p:spPr>
          <a:xfrm>
            <a:off x="1752480" y="525780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1966 Fall Show</a:t>
            </a:r>
          </a:p>
        </p:txBody>
      </p:sp>
      <p:pic>
        <p:nvPicPr>
          <p:cNvPr id="259" name="Picture Placeholder 4"/>
          <p:cNvPicPr/>
          <p:nvPr/>
        </p:nvPicPr>
        <p:blipFill>
          <a:blip r:embed="rId2" cstate="print"/>
          <a:srcRect t="22833" b="22833"/>
          <a:stretch/>
        </p:blipFill>
        <p:spPr>
          <a:xfrm>
            <a:off x="1219320" y="228600"/>
            <a:ext cx="6705360" cy="5028840"/>
          </a:xfrm>
          <a:prstGeom prst="rect">
            <a:avLst/>
          </a:prstGeom>
          <a:ln w="0">
            <a:noFill/>
          </a:ln>
        </p:spPr>
      </p:pic>
      <p:sp>
        <p:nvSpPr>
          <p:cNvPr id="260" name="PlaceHolder 2"/>
          <p:cNvSpPr>
            <a:spLocks noGrp="1"/>
          </p:cNvSpPr>
          <p:nvPr>
            <p:ph/>
          </p:nvPr>
        </p:nvSpPr>
        <p:spPr>
          <a:xfrm>
            <a:off x="533520" y="5715000"/>
            <a:ext cx="8229240" cy="99036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1800" b="1" strike="noStrike" spc="-1" dirty="0">
                <a:solidFill>
                  <a:srgbClr val="000000"/>
                </a:solidFill>
                <a:latin typeface="Calibri"/>
              </a:rPr>
              <a:t>In November 1966,  the first Fall Show was sponsored by the Coharie Men’s Garden Club of Clinton, NC.  The Whiteville Camellia Society and the Tidewater Camellia Club had demonstrations on grafting and air layering.</a:t>
            </a:r>
            <a:endParaRPr lang="en-US" sz="1800" b="0" strike="noStrike" spc="-1" dirty="0">
              <a:solidFill>
                <a:srgbClr val="000000"/>
              </a:solidFill>
              <a:latin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5800" cy="685800"/>
          </a:xfrm>
        </p:spPr>
        <p:txBody>
          <a:bodyPr/>
          <a:lstStyle/>
          <a:p>
            <a:pPr algn="ctr"/>
            <a:r>
              <a:rPr lang="en-US" sz="2800" b="1" i="1" dirty="0" smtClean="0"/>
              <a:t>Early Tidewater Camellia Club History</a:t>
            </a:r>
            <a:endParaRPr lang="en-US" sz="2800" b="1" i="1" dirty="0"/>
          </a:p>
        </p:txBody>
      </p:sp>
      <p:sp>
        <p:nvSpPr>
          <p:cNvPr id="3" name="Content Placeholder 2"/>
          <p:cNvSpPr>
            <a:spLocks noGrp="1"/>
          </p:cNvSpPr>
          <p:nvPr>
            <p:ph/>
          </p:nvPr>
        </p:nvSpPr>
        <p:spPr>
          <a:xfrm>
            <a:off x="152400" y="1143000"/>
            <a:ext cx="8763000" cy="5410200"/>
          </a:xfrm>
        </p:spPr>
        <p:txBody>
          <a:bodyPr/>
          <a:lstStyle/>
          <a:p>
            <a:r>
              <a:rPr lang="en-US" sz="1600" dirty="0" smtClean="0"/>
              <a:t>Responding to an invitation from members of the Hanover Garden Club, a group of 17 men assembled September 25, 1952 to organize a garden club for men. Mrs. Russell Wood and Mrs. J.H. Farrell represented the Hanover Garden Club. Mr. Henry Rehder, who was instrumental in arranging the meeting, served as the first president and is considered Tidewater Camellia Club’s founder.</a:t>
            </a:r>
          </a:p>
          <a:p>
            <a:endParaRPr lang="en-US" sz="1600" dirty="0"/>
          </a:p>
          <a:p>
            <a:r>
              <a:rPr lang="en-US" sz="1600" dirty="0" smtClean="0"/>
              <a:t>Two committees were formed by mutual consent:</a:t>
            </a:r>
          </a:p>
          <a:p>
            <a:endParaRPr lang="en-US" sz="1600" dirty="0"/>
          </a:p>
          <a:p>
            <a:r>
              <a:rPr lang="en-US" sz="1600" dirty="0" smtClean="0"/>
              <a:t>         </a:t>
            </a:r>
            <a:r>
              <a:rPr lang="en-US" sz="1600" b="1" i="1" u="sng" dirty="0" smtClean="0"/>
              <a:t> CONSTITUTION:</a:t>
            </a:r>
            <a:r>
              <a:rPr lang="en-US" sz="1600" dirty="0" smtClean="0"/>
              <a:t>                                               </a:t>
            </a:r>
            <a:r>
              <a:rPr lang="en-US" sz="1600" b="1" i="1" u="sng" dirty="0" smtClean="0"/>
              <a:t>NOMINATION:</a:t>
            </a:r>
          </a:p>
          <a:p>
            <a:r>
              <a:rPr lang="en-US" sz="1600" b="1" i="1" u="sng" dirty="0" smtClean="0"/>
              <a:t>     </a:t>
            </a:r>
          </a:p>
          <a:p>
            <a:r>
              <a:rPr lang="en-US" sz="1600" dirty="0"/>
              <a:t> </a:t>
            </a:r>
            <a:r>
              <a:rPr lang="en-US" sz="1600" dirty="0" smtClean="0"/>
              <a:t>    Harry Solomon (Chairman)                                  Dr. William Doaher (Chairman)</a:t>
            </a:r>
          </a:p>
          <a:p>
            <a:r>
              <a:rPr lang="en-US" sz="1600" dirty="0"/>
              <a:t> </a:t>
            </a:r>
            <a:r>
              <a:rPr lang="en-US" sz="1600" dirty="0" smtClean="0"/>
              <a:t>    Henry Rehder                                                       Arnold Petterson</a:t>
            </a:r>
          </a:p>
          <a:p>
            <a:r>
              <a:rPr lang="en-US" sz="1600" dirty="0"/>
              <a:t> </a:t>
            </a:r>
            <a:r>
              <a:rPr lang="en-US" sz="1600" dirty="0" smtClean="0"/>
              <a:t>    Dr. William Walden                                               J. Russell Wood</a:t>
            </a:r>
          </a:p>
          <a:p>
            <a:r>
              <a:rPr lang="en-US" sz="1600" dirty="0"/>
              <a:t> </a:t>
            </a:r>
            <a:r>
              <a:rPr lang="en-US" sz="1600" dirty="0" smtClean="0"/>
              <a:t>    C.J. Oldenbuttel</a:t>
            </a:r>
          </a:p>
          <a:p>
            <a:endParaRPr lang="en-US" sz="1600" b="1" i="1" u="sng" dirty="0" smtClean="0"/>
          </a:p>
          <a:p>
            <a:r>
              <a:rPr lang="en-US" sz="1600" dirty="0" smtClean="0"/>
              <a:t>The following officers were elected on September 30, 1952:</a:t>
            </a:r>
          </a:p>
          <a:p>
            <a:endParaRPr lang="en-US" sz="1600" dirty="0"/>
          </a:p>
          <a:p>
            <a:r>
              <a:rPr lang="en-US" sz="1600" dirty="0" smtClean="0"/>
              <a:t>     </a:t>
            </a:r>
            <a:r>
              <a:rPr lang="en-US" sz="1600" b="1" i="1" u="sng" dirty="0" smtClean="0"/>
              <a:t>President</a:t>
            </a:r>
            <a:r>
              <a:rPr lang="en-US" sz="1600" dirty="0" smtClean="0"/>
              <a:t>: Henry Rehder</a:t>
            </a:r>
          </a:p>
          <a:p>
            <a:r>
              <a:rPr lang="en-US" sz="1600" dirty="0"/>
              <a:t> </a:t>
            </a:r>
            <a:r>
              <a:rPr lang="en-US" sz="1600" dirty="0" smtClean="0"/>
              <a:t>    </a:t>
            </a:r>
            <a:r>
              <a:rPr lang="en-US" sz="1600" b="1" i="1" u="sng" dirty="0" smtClean="0"/>
              <a:t>Vice President</a:t>
            </a:r>
            <a:r>
              <a:rPr lang="en-US" sz="1600" dirty="0" smtClean="0"/>
              <a:t>: C.J. Oldenbuttel</a:t>
            </a:r>
          </a:p>
          <a:p>
            <a:r>
              <a:rPr lang="en-US" sz="1600" dirty="0"/>
              <a:t> </a:t>
            </a:r>
            <a:r>
              <a:rPr lang="en-US" sz="1600" dirty="0" smtClean="0"/>
              <a:t>    </a:t>
            </a:r>
            <a:r>
              <a:rPr lang="en-US" sz="1600" b="1" i="1" u="sng" dirty="0" smtClean="0"/>
              <a:t>Secretary &amp; Treasurer: </a:t>
            </a:r>
            <a:r>
              <a:rPr lang="en-US" sz="1600" dirty="0" smtClean="0"/>
              <a:t>W. H. Powell</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PlaceHolder 1"/>
          <p:cNvSpPr>
            <a:spLocks noGrp="1"/>
          </p:cNvSpPr>
          <p:nvPr>
            <p:ph type="title"/>
          </p:nvPr>
        </p:nvSpPr>
        <p:spPr>
          <a:xfrm>
            <a:off x="1828800" y="502920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1968 Camellia Show</a:t>
            </a:r>
          </a:p>
        </p:txBody>
      </p:sp>
      <p:pic>
        <p:nvPicPr>
          <p:cNvPr id="262" name="Picture Placeholder 7"/>
          <p:cNvPicPr/>
          <p:nvPr/>
        </p:nvPicPr>
        <p:blipFill>
          <a:blip r:embed="rId2" cstate="print"/>
          <a:srcRect l="3560" r="3560"/>
          <a:stretch/>
        </p:blipFill>
        <p:spPr>
          <a:xfrm>
            <a:off x="1447920" y="228600"/>
            <a:ext cx="6384960" cy="4788720"/>
          </a:xfrm>
          <a:prstGeom prst="rect">
            <a:avLst/>
          </a:prstGeom>
          <a:ln w="0">
            <a:noFill/>
          </a:ln>
        </p:spPr>
      </p:pic>
      <p:sp>
        <p:nvSpPr>
          <p:cNvPr id="263" name="PlaceHolder 2"/>
          <p:cNvSpPr>
            <a:spLocks noGrp="1"/>
          </p:cNvSpPr>
          <p:nvPr>
            <p:ph/>
          </p:nvPr>
        </p:nvSpPr>
        <p:spPr>
          <a:xfrm>
            <a:off x="304920" y="5486400"/>
            <a:ext cx="8534160" cy="114264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1800" b="1" strike="noStrike" spc="-1" dirty="0">
                <a:solidFill>
                  <a:srgbClr val="000000"/>
                </a:solidFill>
                <a:latin typeface="Calibri"/>
              </a:rPr>
              <a:t>The 1968 show was held at the National Guard Armory on Carolina Beach Road.  During the 60’s &amp; 70’s, judges were treated Friday nights to heavy hors d’oeuvres, a luncheon on Saturday and a banquet on Sunday.  The Friday night event was usually held at Les Marbury’s and later at Henry Rehder’s home.</a:t>
            </a:r>
            <a:endParaRPr lang="en-US" sz="1800" b="0" strike="noStrike" spc="-1" dirty="0">
              <a:solidFill>
                <a:srgbClr val="000000"/>
              </a:solidFill>
              <a:latin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PlaceHolder 1"/>
          <p:cNvSpPr>
            <a:spLocks noGrp="1"/>
          </p:cNvSpPr>
          <p:nvPr>
            <p:ph type="title"/>
          </p:nvPr>
        </p:nvSpPr>
        <p:spPr>
          <a:xfrm>
            <a:off x="1737720" y="473724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1969 Camellia Show</a:t>
            </a:r>
          </a:p>
        </p:txBody>
      </p:sp>
      <p:pic>
        <p:nvPicPr>
          <p:cNvPr id="265" name="Picture Placeholder 4"/>
          <p:cNvPicPr/>
          <p:nvPr/>
        </p:nvPicPr>
        <p:blipFill>
          <a:blip r:embed="rId2" cstate="print"/>
          <a:srcRect l="19627" t="3688" r="11250" b="5833"/>
          <a:stretch/>
        </p:blipFill>
        <p:spPr>
          <a:xfrm>
            <a:off x="56880" y="457200"/>
            <a:ext cx="4514760" cy="4206240"/>
          </a:xfrm>
          <a:prstGeom prst="rect">
            <a:avLst/>
          </a:prstGeom>
          <a:ln w="0">
            <a:noFill/>
          </a:ln>
        </p:spPr>
      </p:pic>
      <p:sp>
        <p:nvSpPr>
          <p:cNvPr id="266" name="PlaceHolder 2"/>
          <p:cNvSpPr>
            <a:spLocks noGrp="1"/>
          </p:cNvSpPr>
          <p:nvPr>
            <p:ph/>
          </p:nvPr>
        </p:nvSpPr>
        <p:spPr>
          <a:xfrm>
            <a:off x="0" y="5303520"/>
            <a:ext cx="8961120" cy="109728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The 1969 show was held at Roland Grise Jr. High School.  The gym floor had to be covered with heavy paper to protect the floor from damage by people walking on it. </a:t>
            </a:r>
            <a:r>
              <a:rPr lang="en-US" sz="1800" b="1" strike="noStrike" spc="-1" dirty="0">
                <a:solidFill>
                  <a:srgbClr val="000000"/>
                </a:solidFill>
                <a:latin typeface="Calibri"/>
              </a:rPr>
              <a:t>The Roland lunch room was used for a nursery show.  Nurserymen from south eastern North Carolina exhibited their plants in competition with one another.  </a:t>
            </a:r>
            <a:endParaRPr lang="en-US" sz="1800" b="0" strike="noStrike" spc="-1" dirty="0">
              <a:solidFill>
                <a:srgbClr val="000000"/>
              </a:solidFill>
              <a:latin typeface="Calibri"/>
            </a:endParaRPr>
          </a:p>
        </p:txBody>
      </p:sp>
      <p:pic>
        <p:nvPicPr>
          <p:cNvPr id="267" name="Picture Placeholder 4"/>
          <p:cNvPicPr/>
          <p:nvPr/>
        </p:nvPicPr>
        <p:blipFill>
          <a:blip r:embed="rId3" cstate="print"/>
          <a:srcRect l="14832" t="5384" r="19039" b="4713"/>
          <a:stretch/>
        </p:blipFill>
        <p:spPr>
          <a:xfrm>
            <a:off x="4663440" y="457200"/>
            <a:ext cx="4389120" cy="42181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PlaceHolder 1"/>
          <p:cNvSpPr>
            <a:spLocks noGrp="1"/>
          </p:cNvSpPr>
          <p:nvPr>
            <p:ph type="title"/>
          </p:nvPr>
        </p:nvSpPr>
        <p:spPr>
          <a:xfrm>
            <a:off x="1005840" y="5103000"/>
            <a:ext cx="72086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1970 Tidewater Club Membership Change</a:t>
            </a:r>
          </a:p>
        </p:txBody>
      </p:sp>
      <p:pic>
        <p:nvPicPr>
          <p:cNvPr id="269" name="Picture Placeholder 4"/>
          <p:cNvPicPr/>
          <p:nvPr/>
        </p:nvPicPr>
        <p:blipFill>
          <a:blip r:embed="rId2" cstate="print"/>
          <a:srcRect l="3798" t="6183" r="4292" b="5372"/>
          <a:stretch/>
        </p:blipFill>
        <p:spPr>
          <a:xfrm>
            <a:off x="1280520" y="457560"/>
            <a:ext cx="6583320" cy="4571640"/>
          </a:xfrm>
          <a:prstGeom prst="rect">
            <a:avLst/>
          </a:prstGeom>
          <a:ln w="0">
            <a:noFill/>
          </a:ln>
        </p:spPr>
      </p:pic>
      <p:sp>
        <p:nvSpPr>
          <p:cNvPr id="270" name="PlaceHolder 2"/>
          <p:cNvSpPr>
            <a:spLocks noGrp="1"/>
          </p:cNvSpPr>
          <p:nvPr>
            <p:ph/>
          </p:nvPr>
        </p:nvSpPr>
        <p:spPr>
          <a:xfrm>
            <a:off x="609480" y="5596200"/>
            <a:ext cx="7924320" cy="80460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In the early 70’s, a meeting was held at Plantation Gardens on Metts Ave.   A proposal was made and adopted to allow women in the club.</a:t>
            </a:r>
            <a:endParaRPr lang="en-US" sz="2000" b="0" strike="noStrike" spc="-1" dirty="0">
              <a:solidFill>
                <a:srgbClr val="000000"/>
              </a:solidFill>
              <a:latin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p:cNvSpPr>
          <p:nvPr>
            <p:ph type="title"/>
          </p:nvPr>
        </p:nvSpPr>
        <p:spPr>
          <a:xfrm>
            <a:off x="1752480" y="533412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1970 Camellia Show</a:t>
            </a:r>
          </a:p>
        </p:txBody>
      </p:sp>
      <p:pic>
        <p:nvPicPr>
          <p:cNvPr id="272" name="Picture Placeholder 4"/>
          <p:cNvPicPr/>
          <p:nvPr/>
        </p:nvPicPr>
        <p:blipFill>
          <a:blip r:embed="rId2" cstate="print"/>
          <a:srcRect l="11154" t="4674" r="4440" b="8007"/>
          <a:stretch/>
        </p:blipFill>
        <p:spPr>
          <a:xfrm>
            <a:off x="1280160" y="365760"/>
            <a:ext cx="6491880" cy="4893840"/>
          </a:xfrm>
          <a:prstGeom prst="rect">
            <a:avLst/>
          </a:prstGeom>
          <a:ln w="0">
            <a:noFill/>
          </a:ln>
        </p:spPr>
      </p:pic>
      <p:sp>
        <p:nvSpPr>
          <p:cNvPr id="273" name="PlaceHolder 2"/>
          <p:cNvSpPr>
            <a:spLocks noGrp="1"/>
          </p:cNvSpPr>
          <p:nvPr>
            <p:ph/>
          </p:nvPr>
        </p:nvSpPr>
        <p:spPr>
          <a:xfrm>
            <a:off x="1143000" y="5791320"/>
            <a:ext cx="6857640" cy="804600"/>
          </a:xfrm>
          <a:prstGeom prst="rect">
            <a:avLst/>
          </a:prstGeom>
          <a:noFill/>
          <a:ln w="0">
            <a:noFill/>
          </a:ln>
        </p:spPr>
        <p:txBody>
          <a:bodyPr lIns="90000" tIns="45000" rIns="90000" bIns="45000" anchor="t">
            <a:noAutofit/>
          </a:bodyPr>
          <a:lstStyle/>
          <a:p>
            <a:pPr marL="343080" indent="-342720" algn="ctr">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1970 was the last show held at Roland Grice Jr. High School.</a:t>
            </a:r>
            <a:endParaRPr lang="en-US" sz="2000" b="0" strike="noStrike" spc="-1" dirty="0">
              <a:solidFill>
                <a:srgbClr val="000000"/>
              </a:solidFill>
              <a:latin typeface="Calibri"/>
            </a:endParaRPr>
          </a:p>
          <a:p>
            <a:pPr marL="343080" indent="-342720" algn="ctr">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There were 2500 blooms on display.</a:t>
            </a:r>
            <a:endParaRPr lang="en-US" sz="2000" b="0" strike="noStrike" spc="-1" dirty="0">
              <a:solidFill>
                <a:srgbClr val="000000"/>
              </a:solidFill>
              <a:latin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p:cNvSpPr>
          <p:nvPr>
            <p:ph type="title"/>
          </p:nvPr>
        </p:nvSpPr>
        <p:spPr>
          <a:xfrm>
            <a:off x="1737360" y="5240520"/>
            <a:ext cx="5577480" cy="97740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1975 Special Show Displays</a:t>
            </a:r>
          </a:p>
        </p:txBody>
      </p:sp>
      <p:pic>
        <p:nvPicPr>
          <p:cNvPr id="275" name="Picture Placeholder 4"/>
          <p:cNvPicPr/>
          <p:nvPr/>
        </p:nvPicPr>
        <p:blipFill>
          <a:blip r:embed="rId2" cstate="print"/>
          <a:srcRect t="3359"/>
          <a:stretch/>
        </p:blipFill>
        <p:spPr>
          <a:xfrm>
            <a:off x="1122480" y="177120"/>
            <a:ext cx="2953800" cy="5126400"/>
          </a:xfrm>
          <a:prstGeom prst="rect">
            <a:avLst/>
          </a:prstGeom>
          <a:ln w="0">
            <a:noFill/>
          </a:ln>
        </p:spPr>
      </p:pic>
      <p:sp>
        <p:nvSpPr>
          <p:cNvPr id="276" name="PlaceHolder 2"/>
          <p:cNvSpPr>
            <a:spLocks noGrp="1"/>
          </p:cNvSpPr>
          <p:nvPr>
            <p:ph/>
          </p:nvPr>
        </p:nvSpPr>
        <p:spPr>
          <a:xfrm>
            <a:off x="457200" y="5745600"/>
            <a:ext cx="8869680" cy="92952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The 1975 show was held at the Hilton.   Over 1300 blooms,  140 hanging baskets and 50 arrangements were displayed.  Table settings featuring camellias was a popular display.</a:t>
            </a:r>
            <a:endParaRPr lang="en-US" sz="2000" b="0" strike="noStrike" spc="-1" dirty="0">
              <a:solidFill>
                <a:srgbClr val="000000"/>
              </a:solidFill>
              <a:latin typeface="Calibri"/>
            </a:endParaRPr>
          </a:p>
        </p:txBody>
      </p:sp>
      <p:pic>
        <p:nvPicPr>
          <p:cNvPr id="277" name="Picture Placeholder 8"/>
          <p:cNvPicPr/>
          <p:nvPr/>
        </p:nvPicPr>
        <p:blipFill>
          <a:blip r:embed="rId3" cstate="print"/>
          <a:srcRect l="6049" t="3145" r="6263" b="3332"/>
          <a:stretch/>
        </p:blipFill>
        <p:spPr>
          <a:xfrm>
            <a:off x="4663800" y="91440"/>
            <a:ext cx="3482640" cy="52120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p:cNvSpPr>
          <p:nvPr>
            <p:ph type="title"/>
          </p:nvPr>
        </p:nvSpPr>
        <p:spPr>
          <a:xfrm>
            <a:off x="1752480" y="525780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1977 Camellia Show</a:t>
            </a:r>
          </a:p>
        </p:txBody>
      </p:sp>
      <p:pic>
        <p:nvPicPr>
          <p:cNvPr id="279" name="Picture Placeholder 4"/>
          <p:cNvPicPr/>
          <p:nvPr/>
        </p:nvPicPr>
        <p:blipFill>
          <a:blip r:embed="rId2" cstate="print"/>
          <a:srcRect l="3411" r="3411"/>
          <a:stretch/>
        </p:blipFill>
        <p:spPr>
          <a:xfrm>
            <a:off x="975240" y="0"/>
            <a:ext cx="7213320" cy="5409720"/>
          </a:xfrm>
          <a:prstGeom prst="rect">
            <a:avLst/>
          </a:prstGeom>
          <a:ln w="0">
            <a:noFill/>
          </a:ln>
        </p:spPr>
      </p:pic>
      <p:sp>
        <p:nvSpPr>
          <p:cNvPr id="280" name="PlaceHolder 2"/>
          <p:cNvSpPr>
            <a:spLocks noGrp="1"/>
          </p:cNvSpPr>
          <p:nvPr>
            <p:ph/>
          </p:nvPr>
        </p:nvSpPr>
        <p:spPr>
          <a:xfrm>
            <a:off x="182880" y="5715000"/>
            <a:ext cx="8350920" cy="80460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1976 -1978 shows were held at the Blockade Runner Hotel.  Early shows were funded by members and local merchants.  Later  corporate sponsors provided the funds through sponsorships to put on the shows.</a:t>
            </a:r>
            <a:endParaRPr lang="en-US" sz="2000" b="0" strike="noStrike" spc="-1" dirty="0">
              <a:solidFill>
                <a:srgbClr val="000000"/>
              </a:solidFill>
              <a:latin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laceHolder 1"/>
          <p:cNvSpPr>
            <a:spLocks noGrp="1"/>
          </p:cNvSpPr>
          <p:nvPr>
            <p:ph type="title"/>
          </p:nvPr>
        </p:nvSpPr>
        <p:spPr>
          <a:xfrm>
            <a:off x="457200" y="152280"/>
            <a:ext cx="8229240" cy="715680"/>
          </a:xfrm>
          <a:prstGeom prst="rect">
            <a:avLst/>
          </a:prstGeom>
          <a:noFill/>
          <a:ln w="0">
            <a:noFill/>
          </a:ln>
        </p:spPr>
        <p:txBody>
          <a:bodyPr lIns="90000" tIns="45000" rIns="90000" bIns="45000" anchor="t">
            <a:noAutofit/>
          </a:bodyPr>
          <a:lstStyle/>
          <a:p>
            <a:pPr algn="ctr"/>
            <a:r>
              <a:rPr lang="en-US" sz="4400" b="0" strike="noStrike" spc="-1" dirty="0">
                <a:solidFill>
                  <a:srgbClr val="000000"/>
                </a:solidFill>
                <a:latin typeface="Calibri"/>
              </a:rPr>
              <a:t>1977 Show Sponsors</a:t>
            </a:r>
          </a:p>
        </p:txBody>
      </p:sp>
      <p:sp>
        <p:nvSpPr>
          <p:cNvPr id="282" name="PlaceHolder 2"/>
          <p:cNvSpPr>
            <a:spLocks noGrp="1"/>
          </p:cNvSpPr>
          <p:nvPr>
            <p:ph/>
          </p:nvPr>
        </p:nvSpPr>
        <p:spPr>
          <a:xfrm>
            <a:off x="137520" y="625320"/>
            <a:ext cx="2514240" cy="5866920"/>
          </a:xfrm>
          <a:prstGeom prst="rect">
            <a:avLst/>
          </a:prstGeom>
          <a:noFill/>
          <a:ln w="0">
            <a:noFill/>
          </a:ln>
        </p:spPr>
        <p:txBody>
          <a:bodyPr lIns="90000" tIns="45000" rIns="90000" bIns="45000" anchor="t">
            <a:noAutofit/>
          </a:bodyPr>
          <a:lstStyle/>
          <a:p>
            <a:pPr marL="82440" indent="-82440">
              <a:lnSpc>
                <a:spcPct val="100000"/>
              </a:lnSpc>
              <a:spcBef>
                <a:spcPts val="71"/>
              </a:spcBef>
              <a:buClr>
                <a:srgbClr val="000000"/>
              </a:buClr>
              <a:buSzPct val="45000"/>
              <a:buFont typeface="Wingdings" charset="2"/>
              <a:buChar char=""/>
            </a:pPr>
            <a:endParaRPr lang="en-US" sz="32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Andrews Mortuary</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L.R. Armstrong &amp; Son</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Baldwin-DesChamps</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Balentines</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Blockade Runner</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Browning Photography</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Burke </a:t>
            </a:r>
            <a:r>
              <a:rPr lang="en-US" sz="1500" b="1" strike="noStrike" spc="-1" dirty="0" smtClean="0">
                <a:solidFill>
                  <a:srgbClr val="000000"/>
                </a:solidFill>
                <a:latin typeface="Calibri"/>
              </a:rPr>
              <a:t>Yapp </a:t>
            </a:r>
            <a:r>
              <a:rPr lang="en-US" sz="1500" b="1" strike="noStrike" spc="-1" dirty="0">
                <a:solidFill>
                  <a:srgbClr val="000000"/>
                </a:solidFill>
                <a:latin typeface="Calibri"/>
              </a:rPr>
              <a:t>Funeral Home</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Cape Fear Ford</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Carolina Savings &amp; Loan</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Causey Garden Center</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Coca-Cola Bottling Works</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Cross Seed Company</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Farmers Supply</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Federal Paper Board</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James Ferger, Landscape</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First Citizens Bank </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First Union National Bank</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Fleishman’s</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Flipp’s BBQ</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Foy, Roe Company</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Freeman Shoe</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Furniture City</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Garden Inn Restaurant</a:t>
            </a:r>
            <a:endParaRPr lang="en-US" sz="1500" b="0" strike="noStrike" spc="-1" dirty="0">
              <a:solidFill>
                <a:srgbClr val="000000"/>
              </a:solidFill>
              <a:latin typeface="Calibri"/>
            </a:endParaRPr>
          </a:p>
          <a:p>
            <a:pPr marL="173880" indent="-173880">
              <a:buClr>
                <a:srgbClr val="000000"/>
              </a:buClr>
              <a:buSzPct val="45000"/>
              <a:buFont typeface="Symbol" charset="2"/>
              <a:buChar char=""/>
            </a:pPr>
            <a:r>
              <a:rPr lang="en-US" sz="1500" b="1" strike="noStrike" spc="-1" dirty="0">
                <a:solidFill>
                  <a:srgbClr val="000000"/>
                </a:solidFill>
                <a:latin typeface="Calibri"/>
              </a:rPr>
              <a:t>Godwin Oil</a:t>
            </a:r>
            <a:endParaRPr lang="en-US" sz="1500" b="0" strike="noStrike" spc="-1" dirty="0">
              <a:solidFill>
                <a:srgbClr val="000000"/>
              </a:solidFill>
              <a:latin typeface="Calibri"/>
            </a:endParaRPr>
          </a:p>
          <a:p>
            <a:pPr marL="82440" indent="-82440">
              <a:spcBef>
                <a:spcPts val="99"/>
              </a:spcBef>
              <a:spcAft>
                <a:spcPts val="1417"/>
              </a:spcAft>
              <a:buClr>
                <a:srgbClr val="000000"/>
              </a:buClr>
              <a:buSzPct val="45000"/>
              <a:buFont typeface="Wingdings" charset="2"/>
              <a:buChar char=""/>
            </a:pPr>
            <a:endParaRPr lang="en-US" sz="1500" b="0" strike="noStrike" spc="-1" dirty="0">
              <a:solidFill>
                <a:srgbClr val="000000"/>
              </a:solidFill>
              <a:latin typeface="Calibri"/>
            </a:endParaRPr>
          </a:p>
        </p:txBody>
      </p:sp>
      <p:sp>
        <p:nvSpPr>
          <p:cNvPr id="283" name="PlaceHolder 3"/>
          <p:cNvSpPr>
            <a:spLocks noGrp="1"/>
          </p:cNvSpPr>
          <p:nvPr>
            <p:ph/>
          </p:nvPr>
        </p:nvSpPr>
        <p:spPr>
          <a:xfrm>
            <a:off x="3017520" y="1005840"/>
            <a:ext cx="2819160" cy="5599080"/>
          </a:xfrm>
          <a:prstGeom prst="rect">
            <a:avLst/>
          </a:prstGeom>
          <a:noFill/>
          <a:ln w="0">
            <a:noFill/>
          </a:ln>
        </p:spPr>
        <p:txBody>
          <a:bodyPr lIns="0" tIns="0" rIns="0" bIns="0" anchor="t">
            <a:noAutofit/>
          </a:bodyPr>
          <a:lstStyle/>
          <a:p>
            <a:pPr marL="432000" indent="-324000">
              <a:buClr>
                <a:srgbClr val="000000"/>
              </a:buClr>
              <a:buSzPct val="45000"/>
              <a:buFont typeface="Symbol" charset="2"/>
              <a:buChar char=""/>
            </a:pPr>
            <a:r>
              <a:rPr lang="en-US" sz="1500" b="1" strike="noStrike" spc="-1" dirty="0">
                <a:solidFill>
                  <a:srgbClr val="000000"/>
                </a:solidFill>
                <a:latin typeface="Calibri"/>
              </a:rPr>
              <a:t>Good Earth Barn</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Graves Electric</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Graystone Galleries</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Gurr Jewelers</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Hanover Iron Works</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Harris Pontiac</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Glasgow Hicks Insurance</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J. M. Fields</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Joe’s Nursery </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Kingoff’s Jewelers</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Kmart</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Gold N Crust Spaghetti House</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LaMode, Inc.</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Lancaster’s Picture Frame</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Lincoln Construction</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Lowrimore, Warwick &amp; Co</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MacMillan Buick</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Harris Newber, Agent</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Pearsall &amp; Company</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J. C. Penny</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Pepsi-Cola Bottling Corp.</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The Plant Place</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Queensboro Steel Corp.</a:t>
            </a:r>
            <a:endParaRPr lang="en-US" sz="1500" b="0" strike="noStrike" spc="-1" dirty="0">
              <a:solidFill>
                <a:srgbClr val="000000"/>
              </a:solidFill>
              <a:latin typeface="Calibri"/>
            </a:endParaRPr>
          </a:p>
          <a:p>
            <a:pPr marL="432000" indent="-324000">
              <a:buClr>
                <a:srgbClr val="000000"/>
              </a:buClr>
              <a:buSzPct val="45000"/>
              <a:buFont typeface="Symbol" charset="2"/>
              <a:buChar char=""/>
            </a:pPr>
            <a:r>
              <a:rPr lang="en-US" sz="1500" b="1" strike="noStrike" spc="-1" dirty="0">
                <a:solidFill>
                  <a:srgbClr val="000000"/>
                </a:solidFill>
                <a:latin typeface="Calibri"/>
              </a:rPr>
              <a:t>The Raw Bar</a:t>
            </a:r>
            <a:endParaRPr lang="en-US" sz="1500" b="0" strike="noStrike" spc="-1" dirty="0">
              <a:solidFill>
                <a:srgbClr val="000000"/>
              </a:solidFill>
              <a:latin typeface="Calibri"/>
            </a:endParaRPr>
          </a:p>
        </p:txBody>
      </p:sp>
      <p:sp>
        <p:nvSpPr>
          <p:cNvPr id="284" name="Content Placeholder 6"/>
          <p:cNvSpPr/>
          <p:nvPr/>
        </p:nvSpPr>
        <p:spPr>
          <a:xfrm>
            <a:off x="6019920" y="990720"/>
            <a:ext cx="2819160" cy="571464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spcBef>
                <a:spcPts val="99"/>
              </a:spcBef>
            </a:pPr>
            <a:endParaRPr lang="en-US" sz="1800" b="0" strike="noStrike" spc="-1" dirty="0">
              <a:latin typeface="Arial"/>
            </a:endParaRPr>
          </a:p>
          <a:p>
            <a:pPr>
              <a:lnSpc>
                <a:spcPct val="100000"/>
              </a:lnSpc>
              <a:spcBef>
                <a:spcPts val="99"/>
              </a:spcBef>
            </a:pPr>
            <a:endParaRPr lang="en-US" sz="1800" b="0" strike="noStrike" spc="-1" dirty="0">
              <a:latin typeface="Arial"/>
            </a:endParaRPr>
          </a:p>
        </p:txBody>
      </p:sp>
      <p:sp>
        <p:nvSpPr>
          <p:cNvPr id="285" name="Rectangle 10"/>
          <p:cNvSpPr/>
          <p:nvPr/>
        </p:nvSpPr>
        <p:spPr>
          <a:xfrm>
            <a:off x="5943600" y="838080"/>
            <a:ext cx="2895120" cy="59258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182520">
              <a:spcBef>
                <a:spcPts val="99"/>
              </a:spcBef>
              <a:buClr>
                <a:srgbClr val="000000"/>
              </a:buClr>
              <a:buSzPct val="45000"/>
              <a:buFont typeface="Arial"/>
              <a:buChar char="•"/>
            </a:pPr>
            <a:r>
              <a:rPr lang="en-US" sz="1500" b="1" strike="noStrike" spc="-1" dirty="0">
                <a:solidFill>
                  <a:srgbClr val="000000"/>
                </a:solidFill>
                <a:latin typeface="Calibri"/>
              </a:rPr>
              <a:t>Reagan Construction</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Tom Reich Chevrolet</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Ripa Industries</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Rippy Cadillac Oldsmobile</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S &amp; G Concrete</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Sears, Roebuck &amp; Co.</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Sophie Flowers Florist</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Springer Coal &amp; Oil</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Star-News</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Sutton Council</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Swift Agriculture Chemicals</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Planters National Bank</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Walker Taylor Insurance</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Tinga Nursery</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USS Agri-Chemicals</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Vaughn &amp; Company</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Wachovia Bank</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Ward Funeral Home</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Will Rehder Florist</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Wilmington Electrical Supply</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Wilmington Fertilizer</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The Wonder Shop</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Woody’s Greenhouses</a:t>
            </a:r>
            <a:endParaRPr lang="en-US" sz="1500" b="0" strike="noStrike" spc="-1" dirty="0">
              <a:latin typeface="Arial"/>
            </a:endParaRPr>
          </a:p>
          <a:p>
            <a:pPr marL="216000" indent="-182520">
              <a:spcBef>
                <a:spcPts val="99"/>
              </a:spcBef>
              <a:buClr>
                <a:srgbClr val="000000"/>
              </a:buClr>
              <a:buSzPct val="45000"/>
              <a:buFont typeface="Arial"/>
              <a:buChar char="•"/>
            </a:pPr>
            <a:r>
              <a:rPr lang="en-US" sz="1500" b="1" strike="noStrike" spc="-1" dirty="0">
                <a:solidFill>
                  <a:srgbClr val="000000"/>
                </a:solidFill>
                <a:latin typeface="Calibri"/>
              </a:rPr>
              <a:t>Woolco</a:t>
            </a:r>
            <a:endParaRPr lang="en-US" sz="15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aceHolder 1"/>
          <p:cNvSpPr>
            <a:spLocks noGrp="1"/>
          </p:cNvSpPr>
          <p:nvPr>
            <p:ph type="title"/>
          </p:nvPr>
        </p:nvSpPr>
        <p:spPr>
          <a:xfrm>
            <a:off x="1828800" y="518148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1979 Camellia Show</a:t>
            </a:r>
          </a:p>
        </p:txBody>
      </p:sp>
      <p:sp>
        <p:nvSpPr>
          <p:cNvPr id="287" name="PlaceHolder 2"/>
          <p:cNvSpPr>
            <a:spLocks noGrp="1"/>
          </p:cNvSpPr>
          <p:nvPr>
            <p:ph/>
          </p:nvPr>
        </p:nvSpPr>
        <p:spPr>
          <a:xfrm>
            <a:off x="609480" y="5715000"/>
            <a:ext cx="8000640" cy="80460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The 1979 &amp; 1980 shows moved to the Wilmington Motor Inn.  Burlap was no longer available from the burlap company.  Lewis Strawberry Nursery provide black plastic to cover the tables for many years.</a:t>
            </a:r>
            <a:endParaRPr lang="en-US" sz="2000" b="0" strike="noStrike" spc="-1" dirty="0">
              <a:solidFill>
                <a:srgbClr val="000000"/>
              </a:solidFill>
              <a:latin typeface="Calibri"/>
            </a:endParaRPr>
          </a:p>
        </p:txBody>
      </p:sp>
      <p:pic>
        <p:nvPicPr>
          <p:cNvPr id="288" name="Picture 2"/>
          <p:cNvPicPr/>
          <p:nvPr/>
        </p:nvPicPr>
        <p:blipFill>
          <a:blip r:embed="rId2" cstate="print"/>
          <a:srcRect t="14602" b="14602"/>
          <a:stretch/>
        </p:blipFill>
        <p:spPr>
          <a:xfrm>
            <a:off x="1381680" y="304920"/>
            <a:ext cx="6501960" cy="48765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p:cNvSpPr>
          <p:nvPr>
            <p:ph type="title"/>
          </p:nvPr>
        </p:nvSpPr>
        <p:spPr>
          <a:xfrm>
            <a:off x="1752480" y="525780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1980s Camellia Shows</a:t>
            </a:r>
          </a:p>
        </p:txBody>
      </p:sp>
      <p:pic>
        <p:nvPicPr>
          <p:cNvPr id="290" name="Picture Placeholder 4"/>
          <p:cNvPicPr/>
          <p:nvPr/>
        </p:nvPicPr>
        <p:blipFill>
          <a:blip r:embed="rId2" cstate="print"/>
          <a:srcRect t="7997" b="7997"/>
          <a:stretch/>
        </p:blipFill>
        <p:spPr>
          <a:xfrm>
            <a:off x="1219320" y="182880"/>
            <a:ext cx="6867720" cy="5150520"/>
          </a:xfrm>
          <a:prstGeom prst="rect">
            <a:avLst/>
          </a:prstGeom>
          <a:ln w="0">
            <a:noFill/>
          </a:ln>
        </p:spPr>
      </p:pic>
      <p:sp>
        <p:nvSpPr>
          <p:cNvPr id="291" name="PlaceHolder 2"/>
          <p:cNvSpPr>
            <a:spLocks noGrp="1"/>
          </p:cNvSpPr>
          <p:nvPr>
            <p:ph/>
          </p:nvPr>
        </p:nvSpPr>
        <p:spPr>
          <a:xfrm>
            <a:off x="640080" y="5687640"/>
            <a:ext cx="7772040" cy="80460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In 1980 the show was moved to Independence Mall and the mall  provided security for the beautiful lead glass trophies.  In 1980 there were 1300 blooms on display.</a:t>
            </a:r>
            <a:endParaRPr lang="en-US" sz="2000" b="0" strike="noStrike" spc="-1" dirty="0">
              <a:solidFill>
                <a:srgbClr val="000000"/>
              </a:solidFill>
              <a:latin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type="title"/>
          </p:nvPr>
        </p:nvSpPr>
        <p:spPr>
          <a:xfrm>
            <a:off x="3840480" y="1143000"/>
            <a:ext cx="5486040" cy="114300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1990 New Hanover County Arboretum Donation</a:t>
            </a:r>
          </a:p>
        </p:txBody>
      </p:sp>
      <p:sp>
        <p:nvSpPr>
          <p:cNvPr id="293" name="PlaceHolder 2"/>
          <p:cNvSpPr>
            <a:spLocks noGrp="1"/>
          </p:cNvSpPr>
          <p:nvPr>
            <p:ph/>
          </p:nvPr>
        </p:nvSpPr>
        <p:spPr>
          <a:xfrm>
            <a:off x="4114800" y="2651760"/>
            <a:ext cx="4572000" cy="254196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During the early 1990s, Tidewater members and friends gathered to sponsor the building of a greenhouse at the NHC Arboretum to honor long time Tidewater member George Ross.  The greenhouse is still in use today.</a:t>
            </a:r>
            <a:endParaRPr lang="en-US" sz="2000" b="0" strike="noStrike" spc="-1" dirty="0">
              <a:solidFill>
                <a:srgbClr val="000000"/>
              </a:solidFill>
              <a:latin typeface="Calibri"/>
            </a:endParaRPr>
          </a:p>
        </p:txBody>
      </p:sp>
      <p:pic>
        <p:nvPicPr>
          <p:cNvPr id="294" name="Picture 293"/>
          <p:cNvPicPr/>
          <p:nvPr/>
        </p:nvPicPr>
        <p:blipFill>
          <a:blip r:embed="rId2" cstate="print"/>
          <a:stretch/>
        </p:blipFill>
        <p:spPr>
          <a:xfrm>
            <a:off x="459000" y="646920"/>
            <a:ext cx="3564360" cy="54795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laceHolder 1"/>
          <p:cNvSpPr>
            <a:spLocks noGrp="1"/>
          </p:cNvSpPr>
          <p:nvPr>
            <p:ph/>
          </p:nvPr>
        </p:nvSpPr>
        <p:spPr>
          <a:xfrm>
            <a:off x="457200" y="1737360"/>
            <a:ext cx="2926080" cy="3566160"/>
          </a:xfrm>
          <a:prstGeom prst="rect">
            <a:avLst/>
          </a:prstGeom>
          <a:noFill/>
          <a:ln w="0">
            <a:noFill/>
          </a:ln>
        </p:spPr>
        <p:txBody>
          <a:bodyPr lIns="90000" tIns="45000" rIns="90000" bIns="45000" anchor="t">
            <a:noAutofit/>
          </a:bodyPr>
          <a:lstStyle/>
          <a:p>
            <a:pPr marL="343080" indent="-342720" algn="ctr">
              <a:spcBef>
                <a:spcPts val="638"/>
              </a:spcBef>
              <a:spcAft>
                <a:spcPts val="1417"/>
              </a:spcAft>
              <a:buClr>
                <a:srgbClr val="000000"/>
              </a:buClr>
              <a:buSzPct val="45000"/>
              <a:buFont typeface="Arial"/>
              <a:buChar char="•"/>
            </a:pPr>
            <a:r>
              <a:rPr lang="en-US" sz="2800" b="1" strike="noStrike" spc="-1" dirty="0">
                <a:solidFill>
                  <a:srgbClr val="000000"/>
                </a:solidFill>
                <a:latin typeface="Calibri"/>
              </a:rPr>
              <a:t>Tidewater Camellia Club was founded in 1952,  Its first President  was Wilmington’s  Henry Rehder 1953.</a:t>
            </a:r>
            <a:endParaRPr lang="en-US" sz="2800" b="0" strike="noStrike" spc="-1" dirty="0">
              <a:solidFill>
                <a:srgbClr val="000000"/>
              </a:solidFill>
              <a:latin typeface="Calibri"/>
            </a:endParaRPr>
          </a:p>
        </p:txBody>
      </p:sp>
      <p:pic>
        <p:nvPicPr>
          <p:cNvPr id="213" name="Picture 212"/>
          <p:cNvPicPr/>
          <p:nvPr/>
        </p:nvPicPr>
        <p:blipFill>
          <a:blip r:embed="rId2" cstate="print"/>
          <a:srcRect l="2661" b="4453"/>
          <a:stretch/>
        </p:blipFill>
        <p:spPr>
          <a:xfrm>
            <a:off x="4297680" y="457200"/>
            <a:ext cx="3931920" cy="58903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p:cNvSpPr>
          <p:nvPr>
            <p:ph type="title"/>
          </p:nvPr>
        </p:nvSpPr>
        <p:spPr>
          <a:xfrm>
            <a:off x="1920600" y="492012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Camellia Plant Sales</a:t>
            </a:r>
          </a:p>
        </p:txBody>
      </p:sp>
      <p:sp>
        <p:nvSpPr>
          <p:cNvPr id="296" name="PlaceHolder 2"/>
          <p:cNvSpPr>
            <a:spLocks noGrp="1"/>
          </p:cNvSpPr>
          <p:nvPr>
            <p:ph/>
          </p:nvPr>
        </p:nvSpPr>
        <p:spPr>
          <a:xfrm>
            <a:off x="380880" y="5410080"/>
            <a:ext cx="8534160" cy="80460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Tidewater began to sell camellia plants to fund its shows beginning in 2000.  Their plant sales have been a show highlight ever since. In 2002, Independence mall no longer wanted to host the show so the show was moved to Masonic Lodge on South 17th Street.</a:t>
            </a:r>
            <a:endParaRPr lang="en-US" sz="2000" b="0" strike="noStrike" spc="-1" dirty="0">
              <a:solidFill>
                <a:srgbClr val="000000"/>
              </a:solidFill>
              <a:latin typeface="Calibri"/>
            </a:endParaRPr>
          </a:p>
        </p:txBody>
      </p:sp>
      <p:pic>
        <p:nvPicPr>
          <p:cNvPr id="297" name="Picture 296"/>
          <p:cNvPicPr/>
          <p:nvPr/>
        </p:nvPicPr>
        <p:blipFill>
          <a:blip r:embed="rId2" cstate="print"/>
          <a:srcRect l="8166" b="16646"/>
          <a:stretch/>
        </p:blipFill>
        <p:spPr>
          <a:xfrm>
            <a:off x="2011680" y="731520"/>
            <a:ext cx="5394960" cy="36633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laceHolder 1"/>
          <p:cNvSpPr>
            <a:spLocks noGrp="1"/>
          </p:cNvSpPr>
          <p:nvPr>
            <p:ph type="title"/>
          </p:nvPr>
        </p:nvSpPr>
        <p:spPr>
          <a:xfrm>
            <a:off x="1676520" y="518148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2007 Camellia Show</a:t>
            </a:r>
          </a:p>
        </p:txBody>
      </p:sp>
      <p:pic>
        <p:nvPicPr>
          <p:cNvPr id="299" name="Picture Placeholder 4"/>
          <p:cNvPicPr/>
          <p:nvPr/>
        </p:nvPicPr>
        <p:blipFill>
          <a:blip r:embed="rId2" cstate="print"/>
          <a:srcRect l="111" r="111"/>
          <a:stretch/>
        </p:blipFill>
        <p:spPr>
          <a:xfrm>
            <a:off x="1143000" y="274320"/>
            <a:ext cx="6740640" cy="5055480"/>
          </a:xfrm>
          <a:prstGeom prst="rect">
            <a:avLst/>
          </a:prstGeom>
          <a:ln w="0">
            <a:noFill/>
          </a:ln>
        </p:spPr>
      </p:pic>
      <p:sp>
        <p:nvSpPr>
          <p:cNvPr id="300" name="PlaceHolder 2"/>
          <p:cNvSpPr>
            <a:spLocks noGrp="1"/>
          </p:cNvSpPr>
          <p:nvPr>
            <p:ph/>
          </p:nvPr>
        </p:nvSpPr>
        <p:spPr>
          <a:xfrm>
            <a:off x="533520" y="5715000"/>
            <a:ext cx="7772040" cy="80460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In 2006 the show was held at Parsley Elementary School on Masonboro Loop Road.  Parsley was a favorite location for the show but the show was again moved in 2009 due to prohibitive costs.</a:t>
            </a:r>
            <a:endParaRPr lang="en-US" sz="2000" b="0" strike="noStrike" spc="-1" dirty="0">
              <a:solidFill>
                <a:srgbClr val="000000"/>
              </a:solidFill>
              <a:latin typeface="Calibri"/>
            </a:endParaRPr>
          </a:p>
        </p:txBody>
      </p:sp>
      <p:sp>
        <p:nvSpPr>
          <p:cNvPr id="301" name="TextBox 300"/>
          <p:cNvSpPr txBox="1"/>
          <p:nvPr/>
        </p:nvSpPr>
        <p:spPr>
          <a:xfrm>
            <a:off x="2065680" y="2834640"/>
            <a:ext cx="1230840" cy="346680"/>
          </a:xfrm>
          <a:prstGeom prst="rect">
            <a:avLst/>
          </a:prstGeom>
          <a:noFill/>
          <a:ln w="0">
            <a:noFill/>
          </a:ln>
        </p:spPr>
        <p:txBody>
          <a:bodyPr lIns="90000" tIns="45000" rIns="90000" bIns="45000" anchor="t">
            <a:noAutofit/>
          </a:bodyPr>
          <a:lstStyle/>
          <a:p>
            <a:r>
              <a:rPr lang="en-US" sz="1800" b="0" strike="noStrike" spc="-1" dirty="0">
                <a:solidFill>
                  <a:srgbClr val="CC0000"/>
                </a:solidFill>
                <a:latin typeface="Arial"/>
              </a:rPr>
              <a:t>Bill Howell</a:t>
            </a:r>
            <a:endParaRPr lang="en-US" sz="18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p:cNvSpPr>
          <p:nvPr>
            <p:ph type="title"/>
          </p:nvPr>
        </p:nvSpPr>
        <p:spPr>
          <a:xfrm>
            <a:off x="1828800" y="5105520"/>
            <a:ext cx="5486040" cy="566280"/>
          </a:xfrm>
          <a:prstGeom prst="rect">
            <a:avLst/>
          </a:prstGeom>
          <a:noFill/>
          <a:ln w="0">
            <a:noFill/>
          </a:ln>
        </p:spPr>
        <p:txBody>
          <a:bodyPr anchor="b">
            <a:noAutofit/>
          </a:bodyPr>
          <a:lstStyle/>
          <a:p>
            <a:pPr algn="ctr">
              <a:lnSpc>
                <a:spcPct val="100000"/>
              </a:lnSpc>
            </a:pPr>
            <a:r>
              <a:rPr lang="en-US" sz="3200" b="1" strike="noStrike" spc="-1" dirty="0">
                <a:solidFill>
                  <a:srgbClr val="000000"/>
                </a:solidFill>
                <a:latin typeface="Calibri"/>
              </a:rPr>
              <a:t>2010 Camellia Show</a:t>
            </a:r>
            <a:endParaRPr lang="en-US" sz="3200" b="0" strike="noStrike" spc="-1" dirty="0">
              <a:solidFill>
                <a:srgbClr val="000000"/>
              </a:solidFill>
              <a:latin typeface="Calibri"/>
            </a:endParaRPr>
          </a:p>
        </p:txBody>
      </p:sp>
      <p:sp>
        <p:nvSpPr>
          <p:cNvPr id="303" name="PlaceHolder 2"/>
          <p:cNvSpPr>
            <a:spLocks noGrp="1"/>
          </p:cNvSpPr>
          <p:nvPr>
            <p:ph/>
          </p:nvPr>
        </p:nvSpPr>
        <p:spPr>
          <a:xfrm>
            <a:off x="380880" y="5562720"/>
            <a:ext cx="8534160" cy="804600"/>
          </a:xfrm>
          <a:prstGeom prst="rect">
            <a:avLst/>
          </a:prstGeom>
          <a:noFill/>
          <a:ln w="0">
            <a:noFill/>
          </a:ln>
        </p:spPr>
        <p:txBody>
          <a:bodyPr anchor="t">
            <a:noAutofit/>
          </a:bodyPr>
          <a:lstStyle/>
          <a:p>
            <a:pPr>
              <a:lnSpc>
                <a:spcPct val="100000"/>
              </a:lnSpc>
              <a:spcBef>
                <a:spcPts val="400"/>
              </a:spcBef>
              <a:tabLst>
                <a:tab pos="0" algn="l"/>
              </a:tabLst>
            </a:pPr>
            <a:r>
              <a:rPr lang="en-US" sz="2000" b="1" strike="noStrike" spc="-1" dirty="0">
                <a:solidFill>
                  <a:srgbClr val="000000"/>
                </a:solidFill>
                <a:latin typeface="Calibri"/>
              </a:rPr>
              <a:t>In 2010, the show was held at the Shrine Club on South College Road.  1080 blooms were displayed.  Floral arrangements, Camellia Art from local schools and Tidewater’s now famous camellia plant sale were featured at the show and continue today.</a:t>
            </a:r>
            <a:endParaRPr lang="en-US" sz="2000" b="0" strike="noStrike" spc="-1" dirty="0">
              <a:solidFill>
                <a:srgbClr val="000000"/>
              </a:solidFill>
              <a:latin typeface="Calibri"/>
            </a:endParaRPr>
          </a:p>
        </p:txBody>
      </p:sp>
      <p:pic>
        <p:nvPicPr>
          <p:cNvPr id="304" name="Picture 303"/>
          <p:cNvPicPr/>
          <p:nvPr/>
        </p:nvPicPr>
        <p:blipFill>
          <a:blip r:embed="rId2" cstate="print"/>
          <a:stretch/>
        </p:blipFill>
        <p:spPr>
          <a:xfrm>
            <a:off x="822960" y="365760"/>
            <a:ext cx="3458160" cy="2312280"/>
          </a:xfrm>
          <a:prstGeom prst="rect">
            <a:avLst/>
          </a:prstGeom>
          <a:ln w="0">
            <a:noFill/>
          </a:ln>
        </p:spPr>
      </p:pic>
      <p:pic>
        <p:nvPicPr>
          <p:cNvPr id="305" name="Picture 304"/>
          <p:cNvPicPr/>
          <p:nvPr/>
        </p:nvPicPr>
        <p:blipFill>
          <a:blip r:embed="rId3" cstate="print"/>
          <a:stretch/>
        </p:blipFill>
        <p:spPr>
          <a:xfrm>
            <a:off x="5212080" y="365760"/>
            <a:ext cx="3108960" cy="2331720"/>
          </a:xfrm>
          <a:prstGeom prst="rect">
            <a:avLst/>
          </a:prstGeom>
          <a:ln w="0">
            <a:noFill/>
          </a:ln>
        </p:spPr>
      </p:pic>
      <p:pic>
        <p:nvPicPr>
          <p:cNvPr id="306" name="Picture 305"/>
          <p:cNvPicPr/>
          <p:nvPr/>
        </p:nvPicPr>
        <p:blipFill>
          <a:blip r:embed="rId4" cstate="print"/>
          <a:srcRect b="4625"/>
          <a:stretch/>
        </p:blipFill>
        <p:spPr>
          <a:xfrm>
            <a:off x="956160" y="2834640"/>
            <a:ext cx="3067200" cy="2193840"/>
          </a:xfrm>
          <a:prstGeom prst="rect">
            <a:avLst/>
          </a:prstGeom>
          <a:ln w="0">
            <a:noFill/>
          </a:ln>
        </p:spPr>
      </p:pic>
      <p:pic>
        <p:nvPicPr>
          <p:cNvPr id="307" name="Picture 306"/>
          <p:cNvPicPr/>
          <p:nvPr/>
        </p:nvPicPr>
        <p:blipFill>
          <a:blip r:embed="rId5" cstate="print"/>
          <a:stretch/>
        </p:blipFill>
        <p:spPr>
          <a:xfrm>
            <a:off x="5212080" y="2926080"/>
            <a:ext cx="3047760" cy="20379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advTm="9000" p14:dur="2000">
        <p:fade/>
      </p:transition>
    </mc:Choice>
    <mc:Fallback>
      <p:transition spd="slow" advTm="9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p:cNvSpPr>
          <p:nvPr>
            <p:ph type="title"/>
          </p:nvPr>
        </p:nvSpPr>
        <p:spPr>
          <a:xfrm>
            <a:off x="1646280" y="446292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2012 New Logo</a:t>
            </a:r>
          </a:p>
        </p:txBody>
      </p:sp>
      <p:sp>
        <p:nvSpPr>
          <p:cNvPr id="309" name="PlaceHolder 2"/>
          <p:cNvSpPr>
            <a:spLocks noGrp="1"/>
          </p:cNvSpPr>
          <p:nvPr>
            <p:ph/>
          </p:nvPr>
        </p:nvSpPr>
        <p:spPr>
          <a:xfrm>
            <a:off x="335520" y="5212080"/>
            <a:ext cx="8534160" cy="80460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Tidewater Camellia Club commissioned a club Logo for its publicity and club attire.</a:t>
            </a:r>
            <a:endParaRPr lang="en-US" sz="2000" b="0" strike="noStrike" spc="-1" dirty="0">
              <a:solidFill>
                <a:srgbClr val="000000"/>
              </a:solidFill>
              <a:latin typeface="Calibri"/>
            </a:endParaRPr>
          </a:p>
        </p:txBody>
      </p:sp>
      <p:pic>
        <p:nvPicPr>
          <p:cNvPr id="310" name="Picture 309"/>
          <p:cNvPicPr/>
          <p:nvPr/>
        </p:nvPicPr>
        <p:blipFill>
          <a:blip r:embed="rId2" cstate="print"/>
          <a:stretch/>
        </p:blipFill>
        <p:spPr>
          <a:xfrm>
            <a:off x="1371600" y="1612080"/>
            <a:ext cx="5999040" cy="25027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laceHolder 1"/>
          <p:cNvSpPr>
            <a:spLocks noGrp="1"/>
          </p:cNvSpPr>
          <p:nvPr>
            <p:ph type="title"/>
          </p:nvPr>
        </p:nvSpPr>
        <p:spPr>
          <a:xfrm>
            <a:off x="-57240" y="5029200"/>
            <a:ext cx="9109800" cy="1828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New Hanover County Arboretum Camellia Garden</a:t>
            </a:r>
          </a:p>
        </p:txBody>
      </p:sp>
      <p:sp>
        <p:nvSpPr>
          <p:cNvPr id="312" name="PlaceHolder 2"/>
          <p:cNvSpPr>
            <a:spLocks noGrp="1"/>
          </p:cNvSpPr>
          <p:nvPr>
            <p:ph/>
          </p:nvPr>
        </p:nvSpPr>
        <p:spPr>
          <a:xfrm>
            <a:off x="144720" y="5551920"/>
            <a:ext cx="8724960" cy="666000"/>
          </a:xfrm>
          <a:prstGeom prst="rect">
            <a:avLst/>
          </a:prstGeom>
          <a:noFill/>
          <a:ln w="0">
            <a:noFill/>
          </a:ln>
        </p:spPr>
        <p:txBody>
          <a:bodyPr lIns="90000" tIns="45000" rIns="90000" bIns="45000" anchor="t">
            <a:noAutofit/>
          </a:bodyPr>
          <a:lstStyle/>
          <a:p>
            <a:pPr marL="432000" indent="-324000">
              <a:spcAft>
                <a:spcPts val="1417"/>
              </a:spcAft>
              <a:buClr>
                <a:srgbClr val="000000"/>
              </a:buClr>
              <a:buSzPct val="45000"/>
              <a:buFont typeface="Wingdings" charset="2"/>
              <a:buChar char=""/>
            </a:pPr>
            <a:r>
              <a:rPr lang="en-US" sz="2400" b="0" strike="noStrike" spc="-1" dirty="0">
                <a:solidFill>
                  <a:srgbClr val="000000"/>
                </a:solidFill>
                <a:latin typeface="Calibri"/>
              </a:rPr>
              <a:t>In partnership with the Cape Fear Garden Club, Tidewater began developing a  featured camellia walk in 2013.  Camellias were installed in 3 phases and today include over 175 plants.</a:t>
            </a:r>
          </a:p>
        </p:txBody>
      </p:sp>
      <p:pic>
        <p:nvPicPr>
          <p:cNvPr id="313" name="Picture 312"/>
          <p:cNvPicPr/>
          <p:nvPr/>
        </p:nvPicPr>
        <p:blipFill>
          <a:blip r:embed="rId2" cstate="print"/>
          <a:stretch/>
        </p:blipFill>
        <p:spPr>
          <a:xfrm>
            <a:off x="1680120" y="457200"/>
            <a:ext cx="6092280" cy="456876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p:cNvSpPr>
          <p:nvPr>
            <p:ph type="title"/>
          </p:nvPr>
        </p:nvSpPr>
        <p:spPr>
          <a:xfrm>
            <a:off x="1828800" y="510552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2014 Camellia Show</a:t>
            </a:r>
          </a:p>
        </p:txBody>
      </p:sp>
      <p:sp>
        <p:nvSpPr>
          <p:cNvPr id="315" name="PlaceHolder 2"/>
          <p:cNvSpPr>
            <a:spLocks noGrp="1"/>
          </p:cNvSpPr>
          <p:nvPr>
            <p:ph/>
          </p:nvPr>
        </p:nvSpPr>
        <p:spPr>
          <a:xfrm>
            <a:off x="380880" y="5562720"/>
            <a:ext cx="8534160" cy="80460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The 2014 show was moved to the New Hanover County Arboretum and continues at this location today.  Attendance and public support for the new location soared.  Camellia care workshops for the public were added.</a:t>
            </a:r>
            <a:endParaRPr lang="en-US" sz="2000" b="0" strike="noStrike" spc="-1" dirty="0">
              <a:solidFill>
                <a:srgbClr val="000000"/>
              </a:solidFill>
              <a:latin typeface="Calibri"/>
            </a:endParaRPr>
          </a:p>
        </p:txBody>
      </p:sp>
      <p:pic>
        <p:nvPicPr>
          <p:cNvPr id="316" name="Picture 315"/>
          <p:cNvPicPr/>
          <p:nvPr/>
        </p:nvPicPr>
        <p:blipFill>
          <a:blip r:embed="rId2" cstate="print"/>
          <a:stretch/>
        </p:blipFill>
        <p:spPr>
          <a:xfrm>
            <a:off x="4846320" y="182880"/>
            <a:ext cx="3349080" cy="2377440"/>
          </a:xfrm>
          <a:prstGeom prst="rect">
            <a:avLst/>
          </a:prstGeom>
          <a:ln w="0">
            <a:noFill/>
          </a:ln>
        </p:spPr>
      </p:pic>
      <p:pic>
        <p:nvPicPr>
          <p:cNvPr id="317" name="Picture 316"/>
          <p:cNvPicPr/>
          <p:nvPr/>
        </p:nvPicPr>
        <p:blipFill>
          <a:blip r:embed="rId3" cstate="print"/>
          <a:srcRect t="6847"/>
          <a:stretch/>
        </p:blipFill>
        <p:spPr>
          <a:xfrm>
            <a:off x="4854240" y="2808360"/>
            <a:ext cx="3381120" cy="2362320"/>
          </a:xfrm>
          <a:prstGeom prst="rect">
            <a:avLst/>
          </a:prstGeom>
          <a:ln w="0">
            <a:noFill/>
          </a:ln>
        </p:spPr>
      </p:pic>
      <p:pic>
        <p:nvPicPr>
          <p:cNvPr id="318" name="Picture 317"/>
          <p:cNvPicPr/>
          <p:nvPr/>
        </p:nvPicPr>
        <p:blipFill>
          <a:blip r:embed="rId4" cstate="print"/>
          <a:stretch/>
        </p:blipFill>
        <p:spPr>
          <a:xfrm>
            <a:off x="1005840" y="2857320"/>
            <a:ext cx="3017520" cy="2263320"/>
          </a:xfrm>
          <a:prstGeom prst="rect">
            <a:avLst/>
          </a:prstGeom>
          <a:ln w="0">
            <a:noFill/>
          </a:ln>
        </p:spPr>
      </p:pic>
      <p:pic>
        <p:nvPicPr>
          <p:cNvPr id="319" name="Picture 318"/>
          <p:cNvPicPr/>
          <p:nvPr/>
        </p:nvPicPr>
        <p:blipFill>
          <a:blip r:embed="rId5" cstate="print"/>
          <a:stretch/>
        </p:blipFill>
        <p:spPr>
          <a:xfrm>
            <a:off x="731520" y="213120"/>
            <a:ext cx="3566160" cy="23778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p:cNvSpPr>
          <p:nvPr>
            <p:ph type="title"/>
          </p:nvPr>
        </p:nvSpPr>
        <p:spPr>
          <a:xfrm>
            <a:off x="4206240" y="622440"/>
            <a:ext cx="566928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Camellia City </a:t>
            </a:r>
            <a:r>
              <a:rPr dirty="0"/>
              <a:t/>
            </a:r>
            <a:br>
              <a:rPr dirty="0"/>
            </a:br>
            <a:r>
              <a:rPr lang="en-US" sz="3200" b="0" strike="noStrike" spc="-1" dirty="0">
                <a:solidFill>
                  <a:srgbClr val="000000"/>
                </a:solidFill>
                <a:latin typeface="Calibri"/>
              </a:rPr>
              <a:t>2014 Proclamation</a:t>
            </a:r>
          </a:p>
        </p:txBody>
      </p:sp>
      <p:sp>
        <p:nvSpPr>
          <p:cNvPr id="321" name="PlaceHolder 2"/>
          <p:cNvSpPr>
            <a:spLocks noGrp="1"/>
          </p:cNvSpPr>
          <p:nvPr>
            <p:ph/>
          </p:nvPr>
        </p:nvSpPr>
        <p:spPr>
          <a:xfrm>
            <a:off x="5303520" y="1920240"/>
            <a:ext cx="3291840" cy="374904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October 2014 Tidewater Camellia Club celebrated the proclamation of Wilmington North Carolina becoming a </a:t>
            </a:r>
            <a:r>
              <a:rPr lang="en-US" sz="2000" b="1" u="sng" strike="noStrike" spc="-1" dirty="0">
                <a:solidFill>
                  <a:srgbClr val="000000"/>
                </a:solidFill>
                <a:uFillTx/>
                <a:latin typeface="Calibri"/>
              </a:rPr>
              <a:t>Camellia City</a:t>
            </a:r>
            <a:r>
              <a:rPr lang="en-US" sz="2000" b="1" strike="noStrike" spc="-1" dirty="0">
                <a:solidFill>
                  <a:srgbClr val="000000"/>
                </a:solidFill>
                <a:latin typeface="Calibri"/>
              </a:rPr>
              <a:t> by Mayor Saffo </a:t>
            </a:r>
            <a:endParaRPr lang="en-US" sz="2000" b="0" strike="noStrike" spc="-1" dirty="0">
              <a:solidFill>
                <a:srgbClr val="000000"/>
              </a:solidFill>
              <a:latin typeface="Calibri"/>
            </a:endParaRPr>
          </a:p>
        </p:txBody>
      </p:sp>
      <p:pic>
        <p:nvPicPr>
          <p:cNvPr id="322" name="Picture 321"/>
          <p:cNvPicPr/>
          <p:nvPr/>
        </p:nvPicPr>
        <p:blipFill>
          <a:blip r:embed="rId2" cstate="print"/>
          <a:stretch/>
        </p:blipFill>
        <p:spPr>
          <a:xfrm>
            <a:off x="826560" y="723240"/>
            <a:ext cx="3928320" cy="54946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PlaceHolder 1"/>
          <p:cNvSpPr>
            <a:spLocks noGrp="1"/>
          </p:cNvSpPr>
          <p:nvPr>
            <p:ph type="title"/>
          </p:nvPr>
        </p:nvSpPr>
        <p:spPr>
          <a:xfrm>
            <a:off x="1828800" y="530352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2017 Garden Tour</a:t>
            </a:r>
          </a:p>
        </p:txBody>
      </p:sp>
      <p:sp>
        <p:nvSpPr>
          <p:cNvPr id="324" name="PlaceHolder 2"/>
          <p:cNvSpPr>
            <a:spLocks noGrp="1"/>
          </p:cNvSpPr>
          <p:nvPr>
            <p:ph/>
          </p:nvPr>
        </p:nvSpPr>
        <p:spPr>
          <a:xfrm>
            <a:off x="365760" y="5760720"/>
            <a:ext cx="8534160" cy="80460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In 2017 Tidewater held its first Members Garden tour.  Tours of 5 Member gardens were enjoyed by the full membership.</a:t>
            </a:r>
            <a:endParaRPr lang="en-US" sz="2000" b="0" strike="noStrike" spc="-1" dirty="0">
              <a:solidFill>
                <a:srgbClr val="000000"/>
              </a:solidFill>
              <a:latin typeface="Calibri"/>
            </a:endParaRPr>
          </a:p>
        </p:txBody>
      </p:sp>
      <p:pic>
        <p:nvPicPr>
          <p:cNvPr id="325" name="Picture 324"/>
          <p:cNvPicPr/>
          <p:nvPr/>
        </p:nvPicPr>
        <p:blipFill>
          <a:blip r:embed="rId2" cstate="print"/>
          <a:srcRect r="6271"/>
          <a:stretch/>
        </p:blipFill>
        <p:spPr>
          <a:xfrm>
            <a:off x="548640" y="347040"/>
            <a:ext cx="3108600" cy="2487600"/>
          </a:xfrm>
          <a:prstGeom prst="rect">
            <a:avLst/>
          </a:prstGeom>
          <a:ln w="0">
            <a:noFill/>
          </a:ln>
        </p:spPr>
      </p:pic>
      <p:pic>
        <p:nvPicPr>
          <p:cNvPr id="326" name="Picture 325"/>
          <p:cNvPicPr/>
          <p:nvPr/>
        </p:nvPicPr>
        <p:blipFill>
          <a:blip r:embed="rId3" cstate="print"/>
          <a:srcRect t="3570" r="8940"/>
          <a:stretch/>
        </p:blipFill>
        <p:spPr>
          <a:xfrm>
            <a:off x="4572000" y="365760"/>
            <a:ext cx="3108600" cy="2468880"/>
          </a:xfrm>
          <a:prstGeom prst="rect">
            <a:avLst/>
          </a:prstGeom>
          <a:ln w="0">
            <a:noFill/>
          </a:ln>
        </p:spPr>
      </p:pic>
      <p:pic>
        <p:nvPicPr>
          <p:cNvPr id="327" name="Picture 326"/>
          <p:cNvPicPr/>
          <p:nvPr/>
        </p:nvPicPr>
        <p:blipFill>
          <a:blip r:embed="rId4" cstate="print"/>
          <a:srcRect l="5553" b="6988"/>
          <a:stretch/>
        </p:blipFill>
        <p:spPr>
          <a:xfrm>
            <a:off x="548640" y="3007080"/>
            <a:ext cx="3108960" cy="2296440"/>
          </a:xfrm>
          <a:prstGeom prst="rect">
            <a:avLst/>
          </a:prstGeom>
          <a:ln w="0">
            <a:noFill/>
          </a:ln>
        </p:spPr>
      </p:pic>
      <p:pic>
        <p:nvPicPr>
          <p:cNvPr id="328" name="Picture 327"/>
          <p:cNvPicPr/>
          <p:nvPr/>
        </p:nvPicPr>
        <p:blipFill>
          <a:blip r:embed="rId5" cstate="print"/>
          <a:stretch/>
        </p:blipFill>
        <p:spPr>
          <a:xfrm>
            <a:off x="4523760" y="2912760"/>
            <a:ext cx="3157200" cy="23680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PlaceHolder 1"/>
          <p:cNvSpPr>
            <a:spLocks noGrp="1"/>
          </p:cNvSpPr>
          <p:nvPr>
            <p:ph type="title"/>
          </p:nvPr>
        </p:nvSpPr>
        <p:spPr>
          <a:xfrm>
            <a:off x="1737720" y="448056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2019 Oakdale Cemetery</a:t>
            </a:r>
          </a:p>
        </p:txBody>
      </p:sp>
      <p:sp>
        <p:nvSpPr>
          <p:cNvPr id="330" name="PlaceHolder 2"/>
          <p:cNvSpPr>
            <a:spLocks noGrp="1"/>
          </p:cNvSpPr>
          <p:nvPr>
            <p:ph/>
          </p:nvPr>
        </p:nvSpPr>
        <p:spPr>
          <a:xfrm>
            <a:off x="365760" y="4956120"/>
            <a:ext cx="8534160" cy="80460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Tidewater is active in the Wilmington community with service projects that promote camellias in public areas.  In addition to its support of the Arboretum camellia garden,  Tidewater has supported camellia collections at UNCW, Lower Cape Fear Lifecare Hospice, The Carousel Center and the historic Oakdale Cemetery.  </a:t>
            </a:r>
            <a:endParaRPr lang="en-US" sz="2000" b="0" strike="noStrike" spc="-1" dirty="0">
              <a:solidFill>
                <a:srgbClr val="000000"/>
              </a:solidFill>
              <a:latin typeface="Calibri"/>
            </a:endParaRPr>
          </a:p>
        </p:txBody>
      </p:sp>
      <p:pic>
        <p:nvPicPr>
          <p:cNvPr id="331" name="Picture 330"/>
          <p:cNvPicPr/>
          <p:nvPr/>
        </p:nvPicPr>
        <p:blipFill>
          <a:blip r:embed="rId2" cstate="print"/>
          <a:stretch/>
        </p:blipFill>
        <p:spPr>
          <a:xfrm>
            <a:off x="1723680" y="365760"/>
            <a:ext cx="5591520" cy="4193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PlaceHolder 1"/>
          <p:cNvSpPr>
            <a:spLocks noGrp="1"/>
          </p:cNvSpPr>
          <p:nvPr>
            <p:ph type="title"/>
          </p:nvPr>
        </p:nvSpPr>
        <p:spPr>
          <a:xfrm>
            <a:off x="1828800" y="502920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2020 Camellia Show</a:t>
            </a:r>
          </a:p>
        </p:txBody>
      </p:sp>
      <p:sp>
        <p:nvSpPr>
          <p:cNvPr id="333" name="PlaceHolder 2"/>
          <p:cNvSpPr>
            <a:spLocks noGrp="1"/>
          </p:cNvSpPr>
          <p:nvPr>
            <p:ph/>
          </p:nvPr>
        </p:nvSpPr>
        <p:spPr>
          <a:xfrm>
            <a:off x="380880" y="5562720"/>
            <a:ext cx="8534160" cy="80460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Tidewater Camellia Club celebrated its 70</a:t>
            </a:r>
            <a:r>
              <a:rPr lang="en-US" sz="2000" b="1" strike="noStrike" spc="-1" baseline="14000000" dirty="0">
                <a:solidFill>
                  <a:srgbClr val="000000"/>
                </a:solidFill>
                <a:latin typeface="Calibri"/>
              </a:rPr>
              <a:t>th</a:t>
            </a:r>
            <a:r>
              <a:rPr lang="en-US" sz="2000" b="1" strike="noStrike" spc="-1" dirty="0">
                <a:solidFill>
                  <a:srgbClr val="000000"/>
                </a:solidFill>
                <a:latin typeface="Calibri"/>
              </a:rPr>
              <a:t> Annual Show with a commissioned art sculpture for the New Hanover County Arboretum.  The sculpture was dedicated at the beginning of the show.</a:t>
            </a:r>
            <a:endParaRPr lang="en-US" sz="2000" b="0" strike="noStrike" spc="-1" dirty="0">
              <a:solidFill>
                <a:srgbClr val="000000"/>
              </a:solidFill>
              <a:latin typeface="Calibri"/>
            </a:endParaRPr>
          </a:p>
        </p:txBody>
      </p:sp>
      <p:pic>
        <p:nvPicPr>
          <p:cNvPr id="334" name="Picture 333"/>
          <p:cNvPicPr/>
          <p:nvPr/>
        </p:nvPicPr>
        <p:blipFill>
          <a:blip r:embed="rId2" cstate="print"/>
          <a:stretch/>
        </p:blipFill>
        <p:spPr>
          <a:xfrm>
            <a:off x="1554480" y="274320"/>
            <a:ext cx="6095520" cy="4571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5800" cy="685800"/>
          </a:xfrm>
        </p:spPr>
        <p:txBody>
          <a:bodyPr/>
          <a:lstStyle/>
          <a:p>
            <a:pPr algn="ctr"/>
            <a:r>
              <a:rPr lang="en-US" sz="2800" b="1" i="1" dirty="0" smtClean="0"/>
              <a:t>Early Tidewater Camellia Club History</a:t>
            </a:r>
            <a:endParaRPr lang="en-US" sz="2800" b="1" i="1" dirty="0"/>
          </a:p>
        </p:txBody>
      </p:sp>
      <p:sp>
        <p:nvSpPr>
          <p:cNvPr id="3" name="Content Placeholder 2"/>
          <p:cNvSpPr>
            <a:spLocks noGrp="1"/>
          </p:cNvSpPr>
          <p:nvPr>
            <p:ph/>
          </p:nvPr>
        </p:nvSpPr>
        <p:spPr>
          <a:xfrm>
            <a:off x="152400" y="1143000"/>
            <a:ext cx="8763000" cy="4876800"/>
          </a:xfrm>
        </p:spPr>
        <p:txBody>
          <a:bodyPr/>
          <a:lstStyle/>
          <a:p>
            <a:r>
              <a:rPr lang="en-US" sz="1600" dirty="0" smtClean="0"/>
              <a:t>By 1958, club membership had grown to over 100. In 1960 the club’s name was changed to the Tidewater Camellia Club. The Club has sponsored a Camellia Show every year since 1956 except when cancelled due to freeze. Each year the Tidewater Annual Camellia Show has grown with exhibitors and judges from many southeaster states. Today it is one of the largest and best attended shows in the United States.</a:t>
            </a:r>
          </a:p>
          <a:p>
            <a:endParaRPr lang="en-US" sz="1600" dirty="0"/>
          </a:p>
          <a:p>
            <a:r>
              <a:rPr lang="en-US" sz="1600" dirty="0" smtClean="0"/>
              <a:t>Tidewater Camellia Club leadership has been a major strength of the organization. Beginning with Henry Rehder in 1952, Club leaders have been active locally and nationally within the American Camellia Society. Tidewater Camellia Club has had three members elected to the Presidency of the American Camellia Society.</a:t>
            </a:r>
          </a:p>
          <a:p>
            <a:endParaRPr lang="en-US" sz="1600" dirty="0"/>
          </a:p>
          <a:p>
            <a:endParaRPr lang="en-US" sz="1600" dirty="0" smtClean="0"/>
          </a:p>
          <a:p>
            <a:r>
              <a:rPr lang="en-US" b="1" i="1" u="sng" dirty="0" smtClean="0"/>
              <a:t>Our Honored ACS Presidents are:</a:t>
            </a:r>
          </a:p>
          <a:p>
            <a:endParaRPr lang="en-US" sz="1600" dirty="0"/>
          </a:p>
          <a:p>
            <a:r>
              <a:rPr lang="en-US" sz="1600" b="1" dirty="0" smtClean="0"/>
              <a:t>S. Leslie Marbury…1956</a:t>
            </a:r>
          </a:p>
          <a:p>
            <a:r>
              <a:rPr lang="en-US" sz="1600" b="1" dirty="0" smtClean="0"/>
              <a:t>Carl M. Allen…1993 - 1995</a:t>
            </a:r>
          </a:p>
          <a:p>
            <a:r>
              <a:rPr lang="en-US" sz="1600" b="1" dirty="0" smtClean="0"/>
              <a:t>T. Edward Powers…1999 - 2001</a:t>
            </a:r>
          </a:p>
          <a:p>
            <a:r>
              <a:rPr lang="en-US" sz="1600" b="1" dirty="0" smtClean="0"/>
              <a:t>Matt Hunter…2010 - 2013</a:t>
            </a:r>
          </a:p>
          <a:p>
            <a:endParaRPr lang="en-US"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PlaceHolder 1"/>
          <p:cNvSpPr>
            <a:spLocks noGrp="1"/>
          </p:cNvSpPr>
          <p:nvPr>
            <p:ph type="title"/>
          </p:nvPr>
        </p:nvSpPr>
        <p:spPr>
          <a:xfrm>
            <a:off x="4754880" y="1097280"/>
            <a:ext cx="42062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2020 New Hanover Arboretum Honor</a:t>
            </a:r>
          </a:p>
        </p:txBody>
      </p:sp>
      <p:sp>
        <p:nvSpPr>
          <p:cNvPr id="336" name="PlaceHolder 2"/>
          <p:cNvSpPr>
            <a:spLocks noGrp="1"/>
          </p:cNvSpPr>
          <p:nvPr>
            <p:ph/>
          </p:nvPr>
        </p:nvSpPr>
        <p:spPr>
          <a:xfrm>
            <a:off x="4572000" y="2468880"/>
            <a:ext cx="4480560" cy="804600"/>
          </a:xfrm>
          <a:prstGeom prst="rect">
            <a:avLst/>
          </a:prstGeom>
          <a:noFill/>
          <a:ln w="0">
            <a:noFill/>
          </a:ln>
        </p:spPr>
        <p:txBody>
          <a:bodyPr lIns="90000" tIns="45000" rIns="90000" bIns="45000" anchor="t">
            <a:noAutofit/>
          </a:bodyPr>
          <a:lstStyle/>
          <a:p>
            <a:pPr marL="432000" indent="-324000">
              <a:spcAft>
                <a:spcPts val="1417"/>
              </a:spcAft>
              <a:buClr>
                <a:srgbClr val="000000"/>
              </a:buClr>
              <a:buSzPct val="45000"/>
              <a:buFont typeface="Wingdings" charset="2"/>
              <a:buChar char=""/>
            </a:pPr>
            <a:r>
              <a:rPr lang="en-US" sz="2600" b="0" strike="noStrike" spc="-1" dirty="0">
                <a:solidFill>
                  <a:srgbClr val="000000"/>
                </a:solidFill>
                <a:latin typeface="Calibri"/>
              </a:rPr>
              <a:t>Tidewater Camellia Club sponsors the New Hanover County Arboretum becoming an official </a:t>
            </a:r>
            <a:r>
              <a:rPr lang="en-US" sz="2600" b="0" u="sng" strike="noStrike" spc="-1" dirty="0">
                <a:solidFill>
                  <a:srgbClr val="000000"/>
                </a:solidFill>
                <a:uFillTx/>
                <a:latin typeface="Calibri"/>
              </a:rPr>
              <a:t>Camellia Trail Garden</a:t>
            </a:r>
            <a:r>
              <a:rPr lang="en-US" sz="2600" b="0" strike="noStrike" spc="-1" dirty="0">
                <a:solidFill>
                  <a:srgbClr val="000000"/>
                </a:solidFill>
                <a:latin typeface="Calibri"/>
              </a:rPr>
              <a:t> by the American Camellia Society.</a:t>
            </a:r>
          </a:p>
        </p:txBody>
      </p:sp>
      <p:pic>
        <p:nvPicPr>
          <p:cNvPr id="337" name="Picture 336"/>
          <p:cNvPicPr/>
          <p:nvPr/>
        </p:nvPicPr>
        <p:blipFill>
          <a:blip r:embed="rId2" cstate="print"/>
          <a:stretch/>
        </p:blipFill>
        <p:spPr>
          <a:xfrm>
            <a:off x="731520" y="548640"/>
            <a:ext cx="3843000" cy="55922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laceHolder 1"/>
          <p:cNvSpPr>
            <a:spLocks noGrp="1"/>
          </p:cNvSpPr>
          <p:nvPr>
            <p:ph type="title"/>
          </p:nvPr>
        </p:nvSpPr>
        <p:spPr>
          <a:xfrm>
            <a:off x="0" y="4572000"/>
            <a:ext cx="9052560" cy="566280"/>
          </a:xfrm>
          <a:prstGeom prst="rect">
            <a:avLst/>
          </a:prstGeom>
          <a:noFill/>
          <a:ln w="0">
            <a:noFill/>
          </a:ln>
        </p:spPr>
        <p:txBody>
          <a:bodyPr lIns="90000" tIns="45000" rIns="90000" bIns="45000" anchor="t">
            <a:noAutofit/>
          </a:bodyPr>
          <a:lstStyle/>
          <a:p>
            <a:pPr algn="ctr"/>
            <a:r>
              <a:rPr lang="en-US" sz="3000" b="1" strike="noStrike" spc="-1" dirty="0">
                <a:solidFill>
                  <a:srgbClr val="000000"/>
                </a:solidFill>
                <a:latin typeface="Calibri"/>
              </a:rPr>
              <a:t>2021 Tidewater Camellia Club Festival &amp; Virtual Show</a:t>
            </a:r>
            <a:endParaRPr lang="en-US" sz="3000" b="0" strike="noStrike" spc="-1" dirty="0">
              <a:solidFill>
                <a:srgbClr val="000000"/>
              </a:solidFill>
              <a:latin typeface="Calibri"/>
            </a:endParaRPr>
          </a:p>
        </p:txBody>
      </p:sp>
      <p:sp>
        <p:nvSpPr>
          <p:cNvPr id="339" name="PlaceHolder 2"/>
          <p:cNvSpPr>
            <a:spLocks noGrp="1"/>
          </p:cNvSpPr>
          <p:nvPr>
            <p:ph/>
          </p:nvPr>
        </p:nvSpPr>
        <p:spPr>
          <a:xfrm>
            <a:off x="365760" y="5029200"/>
            <a:ext cx="8595360" cy="1005840"/>
          </a:xfrm>
          <a:prstGeom prst="rect">
            <a:avLst/>
          </a:prstGeom>
          <a:noFill/>
          <a:ln w="0">
            <a:noFill/>
          </a:ln>
        </p:spPr>
        <p:txBody>
          <a:bodyPr lIns="90000" tIns="45000" rIns="90000" bIns="45000" anchor="t">
            <a:noAutofit/>
          </a:bodyPr>
          <a:lstStyle/>
          <a:p>
            <a:pPr marL="432000" indent="-324000">
              <a:spcAft>
                <a:spcPts val="1417"/>
              </a:spcAft>
              <a:buClr>
                <a:srgbClr val="000000"/>
              </a:buClr>
              <a:buSzPct val="45000"/>
              <a:buFont typeface="Wingdings" charset="2"/>
              <a:buChar char=""/>
            </a:pPr>
            <a:r>
              <a:rPr lang="en-US" sz="2600" b="0" strike="noStrike" spc="-1" dirty="0">
                <a:solidFill>
                  <a:srgbClr val="000000"/>
                </a:solidFill>
                <a:latin typeface="Calibri"/>
              </a:rPr>
              <a:t>Tidewater creates a unique event with COVID safe  &amp; socially distanced Festival workshops, camellia garden tours and a virtual format for its camellia judging process and camellia show displays.</a:t>
            </a:r>
          </a:p>
        </p:txBody>
      </p:sp>
      <p:pic>
        <p:nvPicPr>
          <p:cNvPr id="340" name="Picture 339"/>
          <p:cNvPicPr/>
          <p:nvPr/>
        </p:nvPicPr>
        <p:blipFill>
          <a:blip r:embed="rId2" cstate="print"/>
          <a:stretch/>
        </p:blipFill>
        <p:spPr>
          <a:xfrm>
            <a:off x="1828800" y="322920"/>
            <a:ext cx="5425920" cy="40662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laceHolder 1"/>
          <p:cNvSpPr>
            <a:spLocks noGrp="1"/>
          </p:cNvSpPr>
          <p:nvPr>
            <p:ph type="title" idx="4294967295"/>
          </p:nvPr>
        </p:nvSpPr>
        <p:spPr>
          <a:xfrm>
            <a:off x="0" y="228600"/>
            <a:ext cx="9052560" cy="4572000"/>
          </a:xfrm>
          <a:prstGeom prst="rect">
            <a:avLst/>
          </a:prstGeom>
          <a:noFill/>
          <a:ln w="0">
            <a:noFill/>
          </a:ln>
        </p:spPr>
        <p:txBody>
          <a:bodyPr lIns="90000" tIns="45000" rIns="90000" bIns="45000" anchor="t">
            <a:noAutofit/>
          </a:bodyPr>
          <a:lstStyle/>
          <a:p>
            <a:pPr algn="ctr"/>
            <a:r>
              <a:rPr lang="en-US" sz="3000" b="1" strike="noStrike" spc="-1" dirty="0" smtClean="0">
                <a:solidFill>
                  <a:srgbClr val="000000"/>
                </a:solidFill>
                <a:latin typeface="Calibri"/>
              </a:rPr>
              <a:t>2021-2022 </a:t>
            </a:r>
            <a:r>
              <a:rPr lang="en-US" sz="3000" b="1" strike="noStrike" spc="-1" dirty="0">
                <a:solidFill>
                  <a:srgbClr val="000000"/>
                </a:solidFill>
                <a:latin typeface="Calibri"/>
              </a:rPr>
              <a:t>Tidewater Camellia </a:t>
            </a:r>
            <a:r>
              <a:rPr lang="en-US" sz="3000" b="1" strike="noStrike" spc="-1" dirty="0" smtClean="0">
                <a:solidFill>
                  <a:srgbClr val="000000"/>
                </a:solidFill>
                <a:latin typeface="Calibri"/>
              </a:rPr>
              <a:t>Club…</a:t>
            </a:r>
            <a:br>
              <a:rPr lang="en-US" sz="3000" b="1" strike="noStrike" spc="-1" dirty="0" smtClean="0">
                <a:solidFill>
                  <a:srgbClr val="000000"/>
                </a:solidFill>
                <a:latin typeface="Calibri"/>
              </a:rPr>
            </a:br>
            <a:r>
              <a:rPr lang="en-US" sz="3000" b="1" spc="-1" dirty="0" smtClean="0">
                <a:solidFill>
                  <a:srgbClr val="000000"/>
                </a:solidFill>
                <a:latin typeface="Calibri"/>
              </a:rPr>
              <a:t>We Survived Covid!</a:t>
            </a:r>
            <a:endParaRPr lang="en-US" sz="3000" b="0" strike="noStrike" spc="-1" dirty="0">
              <a:solidFill>
                <a:srgbClr val="000000"/>
              </a:solidFill>
              <a:latin typeface="Calibri"/>
            </a:endParaRPr>
          </a:p>
        </p:txBody>
      </p:sp>
      <p:sp>
        <p:nvSpPr>
          <p:cNvPr id="339" name="PlaceHolder 2"/>
          <p:cNvSpPr>
            <a:spLocks noGrp="1"/>
          </p:cNvSpPr>
          <p:nvPr>
            <p:ph idx="4294967295"/>
          </p:nvPr>
        </p:nvSpPr>
        <p:spPr>
          <a:xfrm>
            <a:off x="365760" y="4572000"/>
            <a:ext cx="8595360" cy="1463040"/>
          </a:xfrm>
          <a:prstGeom prst="rect">
            <a:avLst/>
          </a:prstGeom>
          <a:noFill/>
          <a:ln w="0">
            <a:noFill/>
          </a:ln>
        </p:spPr>
        <p:txBody>
          <a:bodyPr lIns="90000" tIns="45000" rIns="90000" bIns="45000" anchor="t">
            <a:noAutofit/>
          </a:bodyPr>
          <a:lstStyle/>
          <a:p>
            <a:pPr marL="432000" indent="-324000">
              <a:spcAft>
                <a:spcPts val="1417"/>
              </a:spcAft>
              <a:buClr>
                <a:srgbClr val="000000"/>
              </a:buClr>
              <a:buSzPct val="45000"/>
              <a:buFont typeface="Wingdings" charset="2"/>
              <a:buChar char=""/>
            </a:pPr>
            <a:r>
              <a:rPr lang="en-US" sz="2600" b="0" strike="noStrike" spc="-1" dirty="0" smtClean="0">
                <a:solidFill>
                  <a:srgbClr val="000000"/>
                </a:solidFill>
                <a:latin typeface="Calibri"/>
              </a:rPr>
              <a:t>TCC gradually returned to normal, post Covid, activities</a:t>
            </a:r>
          </a:p>
          <a:p>
            <a:pPr marL="432000" indent="-324000">
              <a:spcAft>
                <a:spcPts val="1417"/>
              </a:spcAft>
              <a:buClr>
                <a:srgbClr val="000000"/>
              </a:buClr>
              <a:buSzPct val="45000"/>
              <a:buFont typeface="Wingdings" charset="2"/>
              <a:buChar char=""/>
            </a:pPr>
            <a:r>
              <a:rPr lang="en-US" sz="2600" spc="-1" dirty="0" smtClean="0">
                <a:solidFill>
                  <a:srgbClr val="000000"/>
                </a:solidFill>
                <a:latin typeface="Calibri"/>
              </a:rPr>
              <a:t>Very successful sales and show (Nov and Feb)</a:t>
            </a:r>
          </a:p>
          <a:p>
            <a:pPr marL="432000" indent="-324000">
              <a:spcAft>
                <a:spcPts val="1417"/>
              </a:spcAft>
              <a:buClr>
                <a:srgbClr val="000000"/>
              </a:buClr>
              <a:buSzPct val="45000"/>
              <a:buFont typeface="Wingdings" charset="2"/>
              <a:buChar char=""/>
            </a:pPr>
            <a:r>
              <a:rPr lang="en-US" sz="2600" b="0" strike="noStrike" spc="-1" smtClean="0">
                <a:solidFill>
                  <a:srgbClr val="000000"/>
                </a:solidFill>
                <a:latin typeface="Calibri"/>
              </a:rPr>
              <a:t>First ever </a:t>
            </a:r>
            <a:r>
              <a:rPr lang="en-US" sz="2600" b="0" strike="noStrike" spc="-1" dirty="0" smtClean="0">
                <a:solidFill>
                  <a:srgbClr val="000000"/>
                </a:solidFill>
                <a:latin typeface="Calibri"/>
              </a:rPr>
              <a:t>scholarship ($1,000) awarded to a Cape Fear Community College Horticulture student</a:t>
            </a:r>
            <a:endParaRPr lang="en-US" sz="2600" b="0" strike="noStrike" spc="-1" dirty="0">
              <a:solidFill>
                <a:srgbClr val="000000"/>
              </a:solidFill>
              <a:latin typeface="Calibri"/>
            </a:endParaRPr>
          </a:p>
        </p:txBody>
      </p:sp>
      <p:pic>
        <p:nvPicPr>
          <p:cNvPr id="1026" name="Picture 2" descr="C:\Users\Tom\Downloads\20220225_183224_Moment(2) (1).JPG"/>
          <p:cNvPicPr>
            <a:picLocks noChangeAspect="1" noChangeArrowheads="1"/>
          </p:cNvPicPr>
          <p:nvPr/>
        </p:nvPicPr>
        <p:blipFill>
          <a:blip r:embed="rId2" cstate="print"/>
          <a:srcRect/>
          <a:stretch>
            <a:fillRect/>
          </a:stretch>
        </p:blipFill>
        <p:spPr bwMode="auto">
          <a:xfrm>
            <a:off x="1295400" y="1295400"/>
            <a:ext cx="6172200" cy="3124200"/>
          </a:xfrm>
          <a:prstGeom prst="rect">
            <a:avLst/>
          </a:prstGeom>
          <a:noFill/>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laceHolder 1"/>
          <p:cNvSpPr>
            <a:spLocks noGrp="1"/>
          </p:cNvSpPr>
          <p:nvPr>
            <p:ph type="title" idx="4294967295"/>
          </p:nvPr>
        </p:nvSpPr>
        <p:spPr>
          <a:xfrm>
            <a:off x="0" y="228600"/>
            <a:ext cx="9052560" cy="4572000"/>
          </a:xfrm>
          <a:prstGeom prst="rect">
            <a:avLst/>
          </a:prstGeom>
          <a:noFill/>
          <a:ln w="0">
            <a:noFill/>
          </a:ln>
        </p:spPr>
        <p:txBody>
          <a:bodyPr lIns="90000" tIns="45000" rIns="90000" bIns="45000" anchor="t">
            <a:noAutofit/>
          </a:bodyPr>
          <a:lstStyle/>
          <a:p>
            <a:pPr algn="ctr"/>
            <a:r>
              <a:rPr lang="en-US" sz="3000" b="1" strike="noStrike" spc="-1" dirty="0" smtClean="0">
                <a:solidFill>
                  <a:srgbClr val="000000"/>
                </a:solidFill>
                <a:latin typeface="Calibri"/>
              </a:rPr>
              <a:t>2022-2023 Tidewater Camellia Club…</a:t>
            </a:r>
            <a:br>
              <a:rPr lang="en-US" sz="3000" b="1" strike="noStrike" spc="-1" dirty="0" smtClean="0">
                <a:solidFill>
                  <a:srgbClr val="000000"/>
                </a:solidFill>
                <a:latin typeface="Calibri"/>
              </a:rPr>
            </a:br>
            <a:r>
              <a:rPr lang="en-US" sz="3000" b="1" spc="-1" dirty="0" smtClean="0">
                <a:solidFill>
                  <a:srgbClr val="000000"/>
                </a:solidFill>
                <a:latin typeface="Calibri"/>
              </a:rPr>
              <a:t>A Banner Year</a:t>
            </a:r>
            <a:endParaRPr lang="en-US" sz="3000" b="0" strike="noStrike" spc="-1" dirty="0">
              <a:solidFill>
                <a:srgbClr val="000000"/>
              </a:solidFill>
              <a:latin typeface="Calibri"/>
            </a:endParaRPr>
          </a:p>
        </p:txBody>
      </p:sp>
      <p:sp>
        <p:nvSpPr>
          <p:cNvPr id="339" name="PlaceHolder 2"/>
          <p:cNvSpPr>
            <a:spLocks noGrp="1"/>
          </p:cNvSpPr>
          <p:nvPr>
            <p:ph idx="4294967295"/>
          </p:nvPr>
        </p:nvSpPr>
        <p:spPr>
          <a:xfrm>
            <a:off x="3962400" y="1524000"/>
            <a:ext cx="4998720" cy="4511040"/>
          </a:xfrm>
          <a:prstGeom prst="rect">
            <a:avLst/>
          </a:prstGeom>
          <a:noFill/>
          <a:ln w="0">
            <a:noFill/>
          </a:ln>
        </p:spPr>
        <p:txBody>
          <a:bodyPr lIns="90000" tIns="45000" rIns="90000" bIns="45000" anchor="t">
            <a:noAutofit/>
          </a:bodyPr>
          <a:lstStyle/>
          <a:p>
            <a:pPr marL="432000" indent="-324000">
              <a:spcAft>
                <a:spcPts val="1417"/>
              </a:spcAft>
              <a:buClr>
                <a:srgbClr val="000000"/>
              </a:buClr>
              <a:buSzPct val="45000"/>
              <a:buFont typeface="Wingdings" charset="2"/>
              <a:buChar char=""/>
            </a:pPr>
            <a:r>
              <a:rPr lang="en-US" sz="2600" spc="-1" dirty="0" smtClean="0">
                <a:solidFill>
                  <a:srgbClr val="000000"/>
                </a:solidFill>
                <a:latin typeface="Calibri"/>
              </a:rPr>
              <a:t>Inaugural Ed &amp; Lou Powers Award</a:t>
            </a:r>
            <a:endParaRPr lang="en-US" sz="2600" b="0" strike="noStrike" spc="-1" dirty="0" smtClean="0">
              <a:solidFill>
                <a:srgbClr val="000000"/>
              </a:solidFill>
              <a:latin typeface="Calibri"/>
            </a:endParaRPr>
          </a:p>
          <a:p>
            <a:pPr marL="432000" indent="-324000">
              <a:spcAft>
                <a:spcPts val="1417"/>
              </a:spcAft>
              <a:buClr>
                <a:srgbClr val="000000"/>
              </a:buClr>
              <a:buSzPct val="45000"/>
              <a:buFont typeface="Wingdings" charset="2"/>
              <a:buChar char=""/>
            </a:pPr>
            <a:r>
              <a:rPr lang="en-US" sz="2600" spc="-1" dirty="0" smtClean="0">
                <a:solidFill>
                  <a:srgbClr val="000000"/>
                </a:solidFill>
                <a:latin typeface="Calibri"/>
              </a:rPr>
              <a:t>Numerous workshops and garden tours</a:t>
            </a:r>
          </a:p>
          <a:p>
            <a:pPr marL="432000" indent="-324000">
              <a:spcAft>
                <a:spcPts val="1417"/>
              </a:spcAft>
              <a:buClr>
                <a:srgbClr val="000000"/>
              </a:buClr>
              <a:buSzPct val="45000"/>
              <a:buFont typeface="Wingdings" charset="2"/>
              <a:buChar char=""/>
            </a:pPr>
            <a:r>
              <a:rPr lang="en-US" sz="2600" spc="-1" dirty="0" smtClean="0">
                <a:solidFill>
                  <a:srgbClr val="000000"/>
                </a:solidFill>
                <a:latin typeface="Calibri"/>
              </a:rPr>
              <a:t>Record membership growth</a:t>
            </a:r>
          </a:p>
          <a:p>
            <a:pPr marL="432000" indent="-324000">
              <a:spcAft>
                <a:spcPts val="1417"/>
              </a:spcAft>
              <a:buClr>
                <a:srgbClr val="000000"/>
              </a:buClr>
              <a:buSzPct val="45000"/>
              <a:buFont typeface="Wingdings" charset="2"/>
              <a:buChar char=""/>
            </a:pPr>
            <a:r>
              <a:rPr lang="en-US" sz="2600" b="0" strike="noStrike" spc="-1" dirty="0" smtClean="0">
                <a:solidFill>
                  <a:srgbClr val="000000"/>
                </a:solidFill>
                <a:latin typeface="Calibri"/>
              </a:rPr>
              <a:t>New and varied venues for events, activities and meetings</a:t>
            </a:r>
            <a:endParaRPr lang="en-US" sz="2600" b="0" strike="noStrike" spc="-1" dirty="0">
              <a:solidFill>
                <a:srgbClr val="000000"/>
              </a:solidFill>
              <a:latin typeface="Calibri"/>
            </a:endParaRPr>
          </a:p>
        </p:txBody>
      </p:sp>
      <p:pic>
        <p:nvPicPr>
          <p:cNvPr id="3074" name="Picture 2"/>
          <p:cNvPicPr>
            <a:picLocks noChangeAspect="1" noChangeArrowheads="1"/>
          </p:cNvPicPr>
          <p:nvPr/>
        </p:nvPicPr>
        <p:blipFill>
          <a:blip r:embed="rId2" cstate="print"/>
          <a:srcRect/>
          <a:stretch>
            <a:fillRect/>
          </a:stretch>
        </p:blipFill>
        <p:spPr bwMode="auto">
          <a:xfrm>
            <a:off x="228600" y="1447800"/>
            <a:ext cx="3733800" cy="4953000"/>
          </a:xfrm>
          <a:prstGeom prst="rect">
            <a:avLst/>
          </a:prstGeom>
          <a:noFill/>
          <a:ln w="9525">
            <a:noFill/>
            <a:miter lim="800000"/>
            <a:headEnd/>
            <a:tailEnd/>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laceHolder 1"/>
          <p:cNvSpPr>
            <a:spLocks noGrp="1"/>
          </p:cNvSpPr>
          <p:nvPr>
            <p:ph type="title" idx="4294967295"/>
          </p:nvPr>
        </p:nvSpPr>
        <p:spPr>
          <a:xfrm>
            <a:off x="0" y="228600"/>
            <a:ext cx="9052560" cy="4572000"/>
          </a:xfrm>
          <a:prstGeom prst="rect">
            <a:avLst/>
          </a:prstGeom>
          <a:noFill/>
          <a:ln w="0">
            <a:noFill/>
          </a:ln>
        </p:spPr>
        <p:txBody>
          <a:bodyPr lIns="90000" tIns="45000" rIns="90000" bIns="45000" anchor="t">
            <a:noAutofit/>
          </a:bodyPr>
          <a:lstStyle/>
          <a:p>
            <a:pPr algn="ctr"/>
            <a:r>
              <a:rPr lang="en-US" sz="3000" b="1" strike="noStrike" spc="-1" dirty="0" smtClean="0">
                <a:solidFill>
                  <a:srgbClr val="000000"/>
                </a:solidFill>
                <a:latin typeface="Calibri"/>
              </a:rPr>
              <a:t>2022-2023 </a:t>
            </a:r>
            <a:r>
              <a:rPr lang="en-US" sz="3000" b="1" strike="noStrike" spc="-1" dirty="0">
                <a:solidFill>
                  <a:srgbClr val="000000"/>
                </a:solidFill>
                <a:latin typeface="Calibri"/>
              </a:rPr>
              <a:t>Tidewater Camellia </a:t>
            </a:r>
            <a:r>
              <a:rPr lang="en-US" sz="3000" b="1" strike="noStrike" spc="-1" dirty="0" smtClean="0">
                <a:solidFill>
                  <a:srgbClr val="000000"/>
                </a:solidFill>
                <a:latin typeface="Calibri"/>
              </a:rPr>
              <a:t>Club…</a:t>
            </a:r>
            <a:br>
              <a:rPr lang="en-US" sz="3000" b="1" strike="noStrike" spc="-1" dirty="0" smtClean="0">
                <a:solidFill>
                  <a:srgbClr val="000000"/>
                </a:solidFill>
                <a:latin typeface="Calibri"/>
              </a:rPr>
            </a:br>
            <a:r>
              <a:rPr lang="en-US" sz="3000" b="1" spc="-1" dirty="0" smtClean="0">
                <a:solidFill>
                  <a:srgbClr val="000000"/>
                </a:solidFill>
                <a:latin typeface="Calibri"/>
              </a:rPr>
              <a:t>A Banner Year!</a:t>
            </a:r>
            <a:endParaRPr lang="en-US" sz="3000" b="0" strike="noStrike" spc="-1" dirty="0">
              <a:solidFill>
                <a:srgbClr val="000000"/>
              </a:solidFill>
              <a:latin typeface="Calibri"/>
            </a:endParaRPr>
          </a:p>
        </p:txBody>
      </p:sp>
      <p:sp>
        <p:nvSpPr>
          <p:cNvPr id="339" name="PlaceHolder 2"/>
          <p:cNvSpPr>
            <a:spLocks noGrp="1"/>
          </p:cNvSpPr>
          <p:nvPr>
            <p:ph idx="4294967295"/>
          </p:nvPr>
        </p:nvSpPr>
        <p:spPr>
          <a:xfrm>
            <a:off x="365760" y="4572000"/>
            <a:ext cx="8595360" cy="1463040"/>
          </a:xfrm>
          <a:prstGeom prst="rect">
            <a:avLst/>
          </a:prstGeom>
          <a:noFill/>
          <a:ln w="0">
            <a:noFill/>
          </a:ln>
        </p:spPr>
        <p:txBody>
          <a:bodyPr lIns="90000" tIns="45000" rIns="90000" bIns="45000" anchor="t">
            <a:noAutofit/>
          </a:bodyPr>
          <a:lstStyle/>
          <a:p>
            <a:pPr marL="432000" indent="-324000">
              <a:spcAft>
                <a:spcPts val="1417"/>
              </a:spcAft>
              <a:buClr>
                <a:srgbClr val="000000"/>
              </a:buClr>
              <a:buSzPct val="45000"/>
              <a:buFont typeface="Wingdings" charset="2"/>
              <a:buChar char=""/>
            </a:pPr>
            <a:r>
              <a:rPr lang="en-US" sz="2000" spc="-1" dirty="0" smtClean="0">
                <a:solidFill>
                  <a:srgbClr val="000000"/>
                </a:solidFill>
                <a:latin typeface="Calibri"/>
              </a:rPr>
              <a:t>Magnificent TCC Reception &amp; Banquet</a:t>
            </a:r>
            <a:endParaRPr lang="en-US" sz="2000" b="0" strike="noStrike" spc="-1" dirty="0" smtClean="0">
              <a:solidFill>
                <a:srgbClr val="000000"/>
              </a:solidFill>
              <a:latin typeface="Calibri"/>
            </a:endParaRPr>
          </a:p>
          <a:p>
            <a:pPr marL="432000" indent="-324000">
              <a:spcAft>
                <a:spcPts val="1417"/>
              </a:spcAft>
              <a:buClr>
                <a:srgbClr val="000000"/>
              </a:buClr>
              <a:buSzPct val="45000"/>
              <a:buFont typeface="Wingdings" charset="2"/>
              <a:buChar char=""/>
            </a:pPr>
            <a:r>
              <a:rPr lang="en-US" sz="2000" spc="-1" dirty="0" smtClean="0">
                <a:solidFill>
                  <a:srgbClr val="000000"/>
                </a:solidFill>
                <a:latin typeface="Calibri"/>
              </a:rPr>
              <a:t>Very successful sale and show…hundreds in attendance, 20 new members at Feb sale and show</a:t>
            </a:r>
          </a:p>
          <a:p>
            <a:pPr marL="432000" indent="-324000">
              <a:spcAft>
                <a:spcPts val="1417"/>
              </a:spcAft>
              <a:buClr>
                <a:srgbClr val="000000"/>
              </a:buClr>
              <a:buSzPct val="45000"/>
              <a:buFont typeface="Wingdings" charset="2"/>
              <a:buChar char=""/>
            </a:pPr>
            <a:r>
              <a:rPr lang="en-US" sz="2000" spc="-1" dirty="0" smtClean="0">
                <a:solidFill>
                  <a:srgbClr val="000000"/>
                </a:solidFill>
                <a:latin typeface="Calibri"/>
              </a:rPr>
              <a:t>Awarded 2 grants totaling $2,400 to St. Andrews on the Sound Pre K and Johnson Pre K </a:t>
            </a:r>
            <a:r>
              <a:rPr lang="en-US" sz="2000" spc="-1" dirty="0" err="1" smtClean="0">
                <a:solidFill>
                  <a:srgbClr val="000000"/>
                </a:solidFill>
                <a:latin typeface="Calibri"/>
              </a:rPr>
              <a:t>Headstart</a:t>
            </a:r>
            <a:r>
              <a:rPr lang="en-US" sz="2000" spc="-1" dirty="0" smtClean="0">
                <a:solidFill>
                  <a:srgbClr val="000000"/>
                </a:solidFill>
                <a:latin typeface="Calibri"/>
              </a:rPr>
              <a:t> to build raised beds for variety of plants and camellias</a:t>
            </a:r>
            <a:endParaRPr lang="en-US" sz="2000" b="0" strike="noStrike" spc="-1" dirty="0">
              <a:solidFill>
                <a:srgbClr val="000000"/>
              </a:solidFill>
              <a:latin typeface="Calibri"/>
            </a:endParaRPr>
          </a:p>
        </p:txBody>
      </p:sp>
      <p:pic>
        <p:nvPicPr>
          <p:cNvPr id="2050" name="Picture 2" descr="E:\Tidewater Camellia Club\TCC Various pics\Banquet 2.23\Reception &amp; Banquet 022423\IMG_2993.JPG"/>
          <p:cNvPicPr>
            <a:picLocks noChangeAspect="1" noChangeArrowheads="1"/>
          </p:cNvPicPr>
          <p:nvPr/>
        </p:nvPicPr>
        <p:blipFill>
          <a:blip r:embed="rId2" cstate="print"/>
          <a:srcRect/>
          <a:stretch>
            <a:fillRect/>
          </a:stretch>
        </p:blipFill>
        <p:spPr bwMode="auto">
          <a:xfrm>
            <a:off x="1524000" y="1143000"/>
            <a:ext cx="5638800" cy="3352800"/>
          </a:xfrm>
          <a:prstGeom prst="rect">
            <a:avLst/>
          </a:prstGeom>
          <a:noFill/>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2880"/>
            <a:ext cx="2971440" cy="391752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Book Cover</a:t>
            </a:r>
            <a:r>
              <a:rPr dirty="0"/>
              <a:t/>
            </a:r>
            <a:br>
              <a:rPr dirty="0"/>
            </a:br>
            <a:r>
              <a:rPr lang="en-US" sz="3200" b="0" strike="noStrike" spc="-1" dirty="0">
                <a:solidFill>
                  <a:srgbClr val="000000"/>
                </a:solidFill>
                <a:latin typeface="Calibri"/>
              </a:rPr>
              <a:t>Artist</a:t>
            </a:r>
            <a:r>
              <a:rPr dirty="0"/>
              <a:t/>
            </a:r>
            <a:br>
              <a:rPr dirty="0"/>
            </a:br>
            <a:r>
              <a:rPr lang="en-US" sz="3200" b="0" strike="noStrike" spc="-1" dirty="0">
                <a:solidFill>
                  <a:srgbClr val="000000"/>
                </a:solidFill>
                <a:latin typeface="Calibri"/>
              </a:rPr>
              <a:t>John Clayton, Jr.</a:t>
            </a:r>
            <a:r>
              <a:rPr dirty="0"/>
              <a:t/>
            </a:r>
            <a:br>
              <a:rPr dirty="0"/>
            </a:br>
            <a:r>
              <a:rPr lang="en-US" sz="3200" b="0" strike="noStrike" spc="-1" dirty="0">
                <a:solidFill>
                  <a:srgbClr val="000000"/>
                </a:solidFill>
                <a:latin typeface="Calibri"/>
              </a:rPr>
              <a:t>1968</a:t>
            </a:r>
            <a:r>
              <a:rPr dirty="0"/>
              <a:t/>
            </a:r>
            <a:br>
              <a:rPr dirty="0"/>
            </a:br>
            <a:endParaRPr lang="en-US" sz="3200" b="0" strike="noStrike" spc="-1" dirty="0">
              <a:solidFill>
                <a:srgbClr val="000000"/>
              </a:solidFill>
              <a:latin typeface="Calibri"/>
            </a:endParaRPr>
          </a:p>
        </p:txBody>
      </p:sp>
      <p:pic>
        <p:nvPicPr>
          <p:cNvPr id="215" name="Picture Placeholder 4"/>
          <p:cNvPicPr/>
          <p:nvPr/>
        </p:nvPicPr>
        <p:blipFill>
          <a:blip r:embed="rId2" cstate="print"/>
          <a:stretch/>
        </p:blipFill>
        <p:spPr>
          <a:xfrm>
            <a:off x="3809880" y="152280"/>
            <a:ext cx="4723920" cy="6487920"/>
          </a:xfrm>
          <a:prstGeom prst="rect">
            <a:avLst/>
          </a:prstGeom>
          <a:ln w="0">
            <a:noFill/>
          </a:ln>
        </p:spPr>
      </p:pic>
      <p:sp>
        <p:nvSpPr>
          <p:cNvPr id="216" name="PlaceHolder 2"/>
          <p:cNvSpPr>
            <a:spLocks noGrp="1"/>
          </p:cNvSpPr>
          <p:nvPr>
            <p:ph/>
          </p:nvPr>
        </p:nvSpPr>
        <p:spPr>
          <a:xfrm>
            <a:off x="274320" y="2286000"/>
            <a:ext cx="2824920" cy="274320"/>
          </a:xfrm>
          <a:prstGeom prst="rect">
            <a:avLst/>
          </a:prstGeom>
          <a:noFill/>
          <a:ln w="0">
            <a:noFill/>
          </a:ln>
        </p:spPr>
        <p:txBody>
          <a:bodyPr lIns="90000" tIns="45000" rIns="90000" bIns="45000" anchor="t">
            <a:noAutofit/>
          </a:bodyPr>
          <a:lstStyle/>
          <a:p>
            <a:pPr marL="343080" indent="-342720" algn="ctr">
              <a:spcBef>
                <a:spcPts val="638"/>
              </a:spcBef>
              <a:spcAft>
                <a:spcPts val="1417"/>
              </a:spcAft>
              <a:buClr>
                <a:srgbClr val="000000"/>
              </a:buClr>
              <a:buSzPct val="45000"/>
              <a:buFont typeface="Arial"/>
              <a:buChar char="•"/>
            </a:pPr>
            <a:r>
              <a:rPr lang="en-US" sz="2600" b="1" strike="noStrike" spc="-1" dirty="0">
                <a:solidFill>
                  <a:srgbClr val="000000"/>
                </a:solidFill>
                <a:latin typeface="Calibri"/>
              </a:rPr>
              <a:t>Source material for this presentation was obtained from Tidewater Camellia Club Show Scrapbooks 1953 to DATE and member photographs</a:t>
            </a:r>
            <a:endParaRPr lang="en-US" sz="2600" b="0" strike="noStrike" spc="-1" dirty="0">
              <a:solidFill>
                <a:srgbClr val="000000"/>
              </a:solidFill>
              <a:latin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laceHolder 1"/>
          <p:cNvSpPr>
            <a:spLocks noGrp="1"/>
          </p:cNvSpPr>
          <p:nvPr>
            <p:ph type="title"/>
          </p:nvPr>
        </p:nvSpPr>
        <p:spPr>
          <a:xfrm>
            <a:off x="284040" y="274320"/>
            <a:ext cx="3007800" cy="419076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Tidewater</a:t>
            </a:r>
            <a:r>
              <a:rPr dirty="0"/>
              <a:t/>
            </a:r>
            <a:br>
              <a:rPr dirty="0"/>
            </a:br>
            <a:r>
              <a:rPr lang="en-US" sz="3200" b="0" strike="noStrike" spc="-1" dirty="0">
                <a:solidFill>
                  <a:srgbClr val="000000"/>
                </a:solidFill>
                <a:latin typeface="Calibri"/>
              </a:rPr>
              <a:t>Men’s Garden Club </a:t>
            </a:r>
            <a:r>
              <a:rPr dirty="0"/>
              <a:t/>
            </a:r>
            <a:br>
              <a:rPr dirty="0"/>
            </a:br>
            <a:r>
              <a:rPr lang="en-US" sz="2400" b="0" strike="noStrike" spc="-1" dirty="0">
                <a:solidFill>
                  <a:srgbClr val="000000"/>
                </a:solidFill>
                <a:latin typeface="Calibri"/>
              </a:rPr>
              <a:t>January 23 &amp; 24, 1953 First Camellia Show </a:t>
            </a:r>
            <a:r>
              <a:rPr dirty="0"/>
              <a:t/>
            </a:r>
            <a:br>
              <a:rPr dirty="0"/>
            </a:br>
            <a:r>
              <a:rPr dirty="0"/>
              <a:t/>
            </a:r>
            <a:br>
              <a:rPr dirty="0"/>
            </a:br>
            <a:r>
              <a:rPr lang="en-US" sz="2800" b="0" strike="noStrike" spc="-1" dirty="0">
                <a:solidFill>
                  <a:srgbClr val="000000"/>
                </a:solidFill>
                <a:latin typeface="Calibri"/>
              </a:rPr>
              <a:t>Cosponsored with the Cape Fear Garden Club at City Recreational Center</a:t>
            </a:r>
            <a:r>
              <a:rPr lang="en-US" sz="4400" b="0" strike="noStrike" spc="-1" dirty="0">
                <a:solidFill>
                  <a:srgbClr val="000000"/>
                </a:solidFill>
                <a:latin typeface="Calibri"/>
              </a:rPr>
              <a:t> </a:t>
            </a:r>
            <a:r>
              <a:rPr lang="en-US" sz="2800" b="0" strike="noStrike" spc="-1" dirty="0">
                <a:solidFill>
                  <a:srgbClr val="000000"/>
                </a:solidFill>
                <a:latin typeface="Calibri"/>
              </a:rPr>
              <a:t>located at Second and Dock Street</a:t>
            </a:r>
          </a:p>
        </p:txBody>
      </p:sp>
      <p:pic>
        <p:nvPicPr>
          <p:cNvPr id="218" name="Picture Placeholder 7"/>
          <p:cNvPicPr/>
          <p:nvPr/>
        </p:nvPicPr>
        <p:blipFill>
          <a:blip r:embed="rId2" cstate="print"/>
          <a:stretch/>
        </p:blipFill>
        <p:spPr>
          <a:xfrm>
            <a:off x="3575160" y="347760"/>
            <a:ext cx="5111280" cy="57034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PlaceHolder 1"/>
          <p:cNvSpPr>
            <a:spLocks noGrp="1"/>
          </p:cNvSpPr>
          <p:nvPr>
            <p:ph type="title"/>
          </p:nvPr>
        </p:nvSpPr>
        <p:spPr>
          <a:xfrm>
            <a:off x="1752480" y="457200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1954 Camellia Show</a:t>
            </a:r>
          </a:p>
        </p:txBody>
      </p:sp>
      <p:pic>
        <p:nvPicPr>
          <p:cNvPr id="220" name="Picture Placeholder 7"/>
          <p:cNvPicPr/>
          <p:nvPr/>
        </p:nvPicPr>
        <p:blipFill>
          <a:blip r:embed="rId2" cstate="print"/>
          <a:srcRect t="3792" b="3792"/>
          <a:stretch/>
        </p:blipFill>
        <p:spPr>
          <a:xfrm>
            <a:off x="0" y="822960"/>
            <a:ext cx="4612680" cy="3459600"/>
          </a:xfrm>
          <a:prstGeom prst="rect">
            <a:avLst/>
          </a:prstGeom>
          <a:ln w="0">
            <a:noFill/>
          </a:ln>
        </p:spPr>
      </p:pic>
      <p:sp>
        <p:nvSpPr>
          <p:cNvPr id="221" name="PlaceHolder 2"/>
          <p:cNvSpPr>
            <a:spLocks noGrp="1"/>
          </p:cNvSpPr>
          <p:nvPr>
            <p:ph/>
          </p:nvPr>
        </p:nvSpPr>
        <p:spPr>
          <a:xfrm>
            <a:off x="312840" y="5120640"/>
            <a:ext cx="8321040" cy="128016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The show was cosponsored with the Cape Fear Garden Club in the newly named Community Center at  Second and Dock Street.  There were 100 exhibitors and 2200 blooms on display, all in </a:t>
            </a:r>
            <a:r>
              <a:rPr lang="en-US" sz="2000" b="1" u="sng" strike="noStrike" spc="-1" dirty="0">
                <a:solidFill>
                  <a:srgbClr val="000000"/>
                </a:solidFill>
                <a:uFillTx/>
                <a:latin typeface="Calibri"/>
              </a:rPr>
              <a:t>GLASS CUPS</a:t>
            </a:r>
            <a:r>
              <a:rPr lang="en-US" sz="2000" b="1" strike="noStrike" spc="-1" dirty="0">
                <a:solidFill>
                  <a:srgbClr val="000000"/>
                </a:solidFill>
                <a:latin typeface="Calibri"/>
              </a:rPr>
              <a:t>.  Camellia floral  arrangements and camellia art were also important show displays</a:t>
            </a:r>
            <a:endParaRPr lang="en-US" sz="2000" b="0" strike="noStrike" spc="-1" dirty="0">
              <a:solidFill>
                <a:srgbClr val="000000"/>
              </a:solidFill>
              <a:latin typeface="Calibri"/>
            </a:endParaRPr>
          </a:p>
          <a:p>
            <a:endParaRPr lang="en-US" sz="2000" b="0" strike="noStrike" spc="-1" dirty="0">
              <a:solidFill>
                <a:srgbClr val="000000"/>
              </a:solidFill>
              <a:latin typeface="Calibri"/>
            </a:endParaRPr>
          </a:p>
        </p:txBody>
      </p:sp>
      <p:pic>
        <p:nvPicPr>
          <p:cNvPr id="222" name="Picture Placeholder 4"/>
          <p:cNvPicPr/>
          <p:nvPr/>
        </p:nvPicPr>
        <p:blipFill>
          <a:blip r:embed="rId3" cstate="print"/>
          <a:srcRect t="3875" b="3875"/>
          <a:stretch/>
        </p:blipFill>
        <p:spPr>
          <a:xfrm>
            <a:off x="4511160" y="822960"/>
            <a:ext cx="4632840" cy="34747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PlaceHolder 1"/>
          <p:cNvSpPr>
            <a:spLocks noGrp="1"/>
          </p:cNvSpPr>
          <p:nvPr>
            <p:ph type="title"/>
          </p:nvPr>
        </p:nvSpPr>
        <p:spPr>
          <a:xfrm>
            <a:off x="1828800" y="469152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1956 Camellia Show</a:t>
            </a:r>
          </a:p>
        </p:txBody>
      </p:sp>
      <p:pic>
        <p:nvPicPr>
          <p:cNvPr id="224" name="Picture Placeholder 4"/>
          <p:cNvPicPr/>
          <p:nvPr/>
        </p:nvPicPr>
        <p:blipFill>
          <a:blip r:embed="rId2" cstate="print"/>
          <a:srcRect l="6016" t="-440" r="7235" b="3993"/>
          <a:stretch/>
        </p:blipFill>
        <p:spPr>
          <a:xfrm>
            <a:off x="0" y="640080"/>
            <a:ext cx="4388760" cy="3977640"/>
          </a:xfrm>
          <a:prstGeom prst="rect">
            <a:avLst/>
          </a:prstGeom>
          <a:ln w="0">
            <a:noFill/>
          </a:ln>
        </p:spPr>
      </p:pic>
      <p:sp>
        <p:nvSpPr>
          <p:cNvPr id="225" name="PlaceHolder 2"/>
          <p:cNvSpPr>
            <a:spLocks noGrp="1"/>
          </p:cNvSpPr>
          <p:nvPr>
            <p:ph/>
          </p:nvPr>
        </p:nvSpPr>
        <p:spPr>
          <a:xfrm>
            <a:off x="91440" y="5212440"/>
            <a:ext cx="8686800" cy="1462680"/>
          </a:xfrm>
          <a:prstGeom prst="rect">
            <a:avLst/>
          </a:prstGeom>
          <a:noFill/>
          <a:ln w="0">
            <a:noFill/>
          </a:ln>
        </p:spPr>
        <p:txBody>
          <a:bodyPr lIns="90000" tIns="45000" rIns="90000" bIns="45000" anchor="t">
            <a:noAutofit/>
          </a:bodyPr>
          <a:lstStyle/>
          <a:p>
            <a:pPr marL="343080" indent="-342720">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The 1955 &amp; 1956 shows were held at the Wilmington Savings &amp; Loan.    Les Marbury + Carl Allen worked for Worthheimer Bag Co. and provided burlap coverings for the show.  Blooms were displayed on spanish moss.  The show also highlighted CAMELLIA ART and TRAYS OF THREE OR FIVE in baskets.</a:t>
            </a:r>
            <a:endParaRPr lang="en-US" sz="2000" b="0" strike="noStrike" spc="-1" dirty="0">
              <a:solidFill>
                <a:srgbClr val="000000"/>
              </a:solidFill>
              <a:latin typeface="Calibri"/>
            </a:endParaRPr>
          </a:p>
        </p:txBody>
      </p:sp>
      <p:pic>
        <p:nvPicPr>
          <p:cNvPr id="226" name="Picture Placeholder 4"/>
          <p:cNvPicPr/>
          <p:nvPr/>
        </p:nvPicPr>
        <p:blipFill>
          <a:blip r:embed="rId3" cstate="print"/>
          <a:srcRect l="13047" r="1019" b="4094"/>
          <a:stretch/>
        </p:blipFill>
        <p:spPr>
          <a:xfrm>
            <a:off x="4348440" y="640080"/>
            <a:ext cx="4795560" cy="39319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PlaceHolder 1"/>
          <p:cNvSpPr>
            <a:spLocks noGrp="1"/>
          </p:cNvSpPr>
          <p:nvPr>
            <p:ph type="title"/>
          </p:nvPr>
        </p:nvSpPr>
        <p:spPr>
          <a:xfrm>
            <a:off x="1828800" y="5410080"/>
            <a:ext cx="5486040" cy="566280"/>
          </a:xfrm>
          <a:prstGeom prst="rect">
            <a:avLst/>
          </a:prstGeom>
          <a:noFill/>
          <a:ln w="0">
            <a:noFill/>
          </a:ln>
        </p:spPr>
        <p:txBody>
          <a:bodyPr lIns="90000" tIns="45000" rIns="90000" bIns="45000" anchor="t">
            <a:noAutofit/>
          </a:bodyPr>
          <a:lstStyle/>
          <a:p>
            <a:pPr algn="ctr"/>
            <a:r>
              <a:rPr lang="en-US" sz="3200" b="0" strike="noStrike" spc="-1" dirty="0">
                <a:solidFill>
                  <a:srgbClr val="000000"/>
                </a:solidFill>
                <a:latin typeface="Calibri"/>
              </a:rPr>
              <a:t>1957 Camellia Show</a:t>
            </a:r>
          </a:p>
        </p:txBody>
      </p:sp>
      <p:pic>
        <p:nvPicPr>
          <p:cNvPr id="228" name="Picture Placeholder 4"/>
          <p:cNvPicPr/>
          <p:nvPr/>
        </p:nvPicPr>
        <p:blipFill>
          <a:blip r:embed="rId2" cstate="print"/>
          <a:srcRect l="3125" r="3125"/>
          <a:stretch/>
        </p:blipFill>
        <p:spPr>
          <a:xfrm>
            <a:off x="1066680" y="228600"/>
            <a:ext cx="7005960" cy="5254200"/>
          </a:xfrm>
          <a:prstGeom prst="rect">
            <a:avLst/>
          </a:prstGeom>
          <a:ln w="0">
            <a:noFill/>
          </a:ln>
        </p:spPr>
      </p:pic>
      <p:sp>
        <p:nvSpPr>
          <p:cNvPr id="229" name="PlaceHolder 2"/>
          <p:cNvSpPr>
            <a:spLocks noGrp="1"/>
          </p:cNvSpPr>
          <p:nvPr>
            <p:ph/>
          </p:nvPr>
        </p:nvSpPr>
        <p:spPr>
          <a:xfrm>
            <a:off x="45720" y="5870520"/>
            <a:ext cx="8677800" cy="804600"/>
          </a:xfrm>
          <a:prstGeom prst="rect">
            <a:avLst/>
          </a:prstGeom>
          <a:noFill/>
          <a:ln w="0">
            <a:noFill/>
          </a:ln>
        </p:spPr>
        <p:txBody>
          <a:bodyPr lIns="90000" tIns="45000" rIns="90000" bIns="45000" anchor="t">
            <a:noAutofit/>
          </a:bodyPr>
          <a:lstStyle/>
          <a:p>
            <a:pPr marL="343080" indent="-342720" algn="ctr">
              <a:spcBef>
                <a:spcPts val="638"/>
              </a:spcBef>
              <a:spcAft>
                <a:spcPts val="1417"/>
              </a:spcAft>
              <a:buClr>
                <a:srgbClr val="000000"/>
              </a:buClr>
              <a:buSzPct val="45000"/>
              <a:buFont typeface="Arial"/>
              <a:buChar char="•"/>
            </a:pPr>
            <a:r>
              <a:rPr lang="en-US" sz="2000" b="1" strike="noStrike" spc="-1" dirty="0">
                <a:solidFill>
                  <a:srgbClr val="000000"/>
                </a:solidFill>
                <a:latin typeface="Calibri"/>
              </a:rPr>
              <a:t>The 1957 show was held at </a:t>
            </a:r>
            <a:r>
              <a:rPr lang="en-US" sz="2000" b="1" strike="noStrike" spc="-1" dirty="0" smtClean="0">
                <a:solidFill>
                  <a:srgbClr val="000000"/>
                </a:solidFill>
                <a:latin typeface="Calibri"/>
              </a:rPr>
              <a:t>Isaac </a:t>
            </a:r>
            <a:r>
              <a:rPr lang="en-US" sz="2000" b="1" strike="noStrike" spc="-1" dirty="0">
                <a:solidFill>
                  <a:srgbClr val="000000"/>
                </a:solidFill>
                <a:latin typeface="Calibri"/>
              </a:rPr>
              <a:t>Bear Gym in the old Wilmington College at Thirteenth and Market Street across from New Hanover High School.</a:t>
            </a:r>
            <a:endParaRPr lang="en-US" sz="2000" b="0" strike="noStrike" spc="-1" dirty="0">
              <a:solidFill>
                <a:srgbClr val="000000"/>
              </a:solidFill>
              <a:latin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p:fade/>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355</TotalTime>
  <Words>2161</Words>
  <Application>Microsoft Office PowerPoint</Application>
  <PresentationFormat>On-screen Show (4:3)</PresentationFormat>
  <Paragraphs>207</Paragraphs>
  <Slides>44</Slides>
  <Notes>0</Notes>
  <HiddenSlides>0</HiddenSlides>
  <MMClips>0</MMClips>
  <ScaleCrop>false</ScaleCrop>
  <HeadingPairs>
    <vt:vector size="4" baseType="variant">
      <vt:variant>
        <vt:lpstr>Theme</vt:lpstr>
      </vt:variant>
      <vt:variant>
        <vt:i4>5</vt:i4>
      </vt:variant>
      <vt:variant>
        <vt:lpstr>Slide Titles</vt:lpstr>
      </vt:variant>
      <vt:variant>
        <vt:i4>44</vt:i4>
      </vt:variant>
    </vt:vector>
  </HeadingPairs>
  <TitlesOfParts>
    <vt:vector size="49" baseType="lpstr">
      <vt:lpstr>Office Theme</vt:lpstr>
      <vt:lpstr>Office Theme</vt:lpstr>
      <vt:lpstr>Office Theme</vt:lpstr>
      <vt:lpstr>Office Theme</vt:lpstr>
      <vt:lpstr>Office Theme</vt:lpstr>
      <vt:lpstr>  Our Beautiful Years </vt:lpstr>
      <vt:lpstr>Early Tidewater Camellia Club History</vt:lpstr>
      <vt:lpstr>Slide 3</vt:lpstr>
      <vt:lpstr>Early Tidewater Camellia Club History</vt:lpstr>
      <vt:lpstr>Book Cover Artist John Clayton, Jr. 1968 </vt:lpstr>
      <vt:lpstr>Tidewater Men’s Garden Club  January 23 &amp; 24, 1953 First Camellia Show   Cosponsored with the Cape Fear Garden Club at City Recreational Center located at Second and Dock Street</vt:lpstr>
      <vt:lpstr>1954 Camellia Show</vt:lpstr>
      <vt:lpstr>1956 Camellia Show</vt:lpstr>
      <vt:lpstr>1957 Camellia Show</vt:lpstr>
      <vt:lpstr>1960 Camellia Show</vt:lpstr>
      <vt:lpstr>Floral Arrangements</vt:lpstr>
      <vt:lpstr>1963 Camellia Poster</vt:lpstr>
      <vt:lpstr>1964 Camellia Show</vt:lpstr>
      <vt:lpstr>Show Publicity</vt:lpstr>
      <vt:lpstr>Camellia Cover Girls</vt:lpstr>
      <vt:lpstr>Slide 16</vt:lpstr>
      <vt:lpstr>1966 Camellia Show</vt:lpstr>
      <vt:lpstr>Slide 18</vt:lpstr>
      <vt:lpstr>1966 Fall Show</vt:lpstr>
      <vt:lpstr>1968 Camellia Show</vt:lpstr>
      <vt:lpstr>1969 Camellia Show</vt:lpstr>
      <vt:lpstr>1970 Tidewater Club Membership Change</vt:lpstr>
      <vt:lpstr>1970 Camellia Show</vt:lpstr>
      <vt:lpstr>1975 Special Show Displays</vt:lpstr>
      <vt:lpstr>1977 Camellia Show</vt:lpstr>
      <vt:lpstr>1977 Show Sponsors</vt:lpstr>
      <vt:lpstr>1979 Camellia Show</vt:lpstr>
      <vt:lpstr>1980s Camellia Shows</vt:lpstr>
      <vt:lpstr>1990 New Hanover County Arboretum Donation</vt:lpstr>
      <vt:lpstr>Camellia Plant Sales</vt:lpstr>
      <vt:lpstr>2007 Camellia Show</vt:lpstr>
      <vt:lpstr>2010 Camellia Show</vt:lpstr>
      <vt:lpstr>2012 New Logo</vt:lpstr>
      <vt:lpstr>New Hanover County Arboretum Camellia Garden</vt:lpstr>
      <vt:lpstr>2014 Camellia Show</vt:lpstr>
      <vt:lpstr>Camellia City  2014 Proclamation</vt:lpstr>
      <vt:lpstr>2017 Garden Tour</vt:lpstr>
      <vt:lpstr>2019 Oakdale Cemetery</vt:lpstr>
      <vt:lpstr>2020 Camellia Show</vt:lpstr>
      <vt:lpstr>2020 New Hanover Arboretum Honor</vt:lpstr>
      <vt:lpstr>2021 Tidewater Camellia Club Festival &amp; Virtual Show</vt:lpstr>
      <vt:lpstr>2021-2022 Tidewater Camellia Club… We Survived Covid!</vt:lpstr>
      <vt:lpstr>2022-2023 Tidewater Camellia Club… A Banner Year</vt:lpstr>
      <vt:lpstr>2022-2023 Tidewater Camellia Club… A Banner Year!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Beautiful Years</dc:title>
  <dc:creator>Tom Alexander</dc:creator>
  <cp:lastModifiedBy>Tom Alexander</cp:lastModifiedBy>
  <cp:revision>41</cp:revision>
  <dcterms:modified xsi:type="dcterms:W3CDTF">2023-04-25T01:08:38Z</dcterms:modified>
  <dc:language>en-US</dc:language>
</cp:coreProperties>
</file>